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Garet" charset="1" panose="00000000000000000000"/>
      <p:regular r:id="rId17"/>
    </p:embeddedFont>
    <p:embeddedFont>
      <p:font typeface="Garet Bold" charset="1" panose="00000000000000000000"/>
      <p:regular r:id="rId18"/>
    </p:embeddedFont>
    <p:embeddedFont>
      <p:font typeface="EB Garamond Semi-Bold" charset="1" panose="00000000000000000000"/>
      <p:regular r:id="rId19"/>
    </p:embeddedFont>
    <p:embeddedFont>
      <p:font typeface="EB Garamond Italics" charset="1" panose="000000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Relationship Id="rId3" Target="../media/image34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jpeg" Type="http://schemas.openxmlformats.org/officeDocument/2006/relationships/image"/><Relationship Id="rId3" Target="../media/image3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svg" Type="http://schemas.openxmlformats.org/officeDocument/2006/relationships/image"/><Relationship Id="rId2" Target="../media/image8.jpeg" Type="http://schemas.openxmlformats.org/officeDocument/2006/relationships/image"/><Relationship Id="rId3" Target="../media/image9.png" Type="http://schemas.openxmlformats.org/officeDocument/2006/relationships/image"/><Relationship Id="rId4" Target="../media/image10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Relationship Id="rId9" Target="../media/image1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Relationship Id="rId3" Target="../media/image16.pn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25.png" Type="http://schemas.openxmlformats.org/officeDocument/2006/relationships/image"/><Relationship Id="rId6" Target="../media/image26.svg" Type="http://schemas.openxmlformats.org/officeDocument/2006/relationships/image"/><Relationship Id="rId7" Target="../media/image15.jpeg" Type="http://schemas.openxmlformats.org/officeDocument/2006/relationships/image"/><Relationship Id="rId8" Target="../media/image27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jpeg" Type="http://schemas.openxmlformats.org/officeDocument/2006/relationships/image"/><Relationship Id="rId3" Target="../media/image29.png" Type="http://schemas.openxmlformats.org/officeDocument/2006/relationships/image"/><Relationship Id="rId4" Target="../media/image30.png" Type="http://schemas.openxmlformats.org/officeDocument/2006/relationships/image"/><Relationship Id="rId5" Target="../media/image31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Relationship Id="rId9" Target="../media/image3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F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643598" y="2898101"/>
            <a:ext cx="12542628" cy="10287000"/>
            <a:chOff x="0" y="0"/>
            <a:chExt cx="5513070" cy="452161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97" y="1349"/>
              <a:ext cx="5514367" cy="4520267"/>
            </a:xfrm>
            <a:custGeom>
              <a:avLst/>
              <a:gdLst/>
              <a:ahLst/>
              <a:cxnLst/>
              <a:rect r="r" b="b" t="t" l="l"/>
              <a:pathLst>
                <a:path h="4520267" w="5514367">
                  <a:moveTo>
                    <a:pt x="4989857" y="1966541"/>
                  </a:moveTo>
                  <a:cubicBezTo>
                    <a:pt x="5047007" y="1939030"/>
                    <a:pt x="5123207" y="1951976"/>
                    <a:pt x="5187977" y="1924465"/>
                  </a:cubicBezTo>
                  <a:cubicBezTo>
                    <a:pt x="5325137" y="1864586"/>
                    <a:pt x="5434357" y="1769105"/>
                    <a:pt x="5514367" y="1660677"/>
                  </a:cubicBezTo>
                  <a:cubicBezTo>
                    <a:pt x="5497857" y="1549012"/>
                    <a:pt x="5492777" y="1487515"/>
                    <a:pt x="5504207" y="1393652"/>
                  </a:cubicBezTo>
                  <a:cubicBezTo>
                    <a:pt x="5494047" y="1387179"/>
                    <a:pt x="5472457" y="1404980"/>
                    <a:pt x="5471187" y="1379087"/>
                  </a:cubicBezTo>
                  <a:cubicBezTo>
                    <a:pt x="5468647" y="1304644"/>
                    <a:pt x="5440707" y="1277132"/>
                    <a:pt x="5414037" y="1214017"/>
                  </a:cubicBezTo>
                  <a:cubicBezTo>
                    <a:pt x="5209567" y="1251239"/>
                    <a:pt x="4837457" y="1455149"/>
                    <a:pt x="4616477" y="1437347"/>
                  </a:cubicBezTo>
                  <a:cubicBezTo>
                    <a:pt x="4752367" y="1314354"/>
                    <a:pt x="4850157" y="1176796"/>
                    <a:pt x="4852697" y="995543"/>
                  </a:cubicBezTo>
                  <a:cubicBezTo>
                    <a:pt x="4841267" y="980978"/>
                    <a:pt x="4776497" y="971268"/>
                    <a:pt x="4761257" y="977741"/>
                  </a:cubicBezTo>
                  <a:cubicBezTo>
                    <a:pt x="4709187" y="964795"/>
                    <a:pt x="4655847" y="904916"/>
                    <a:pt x="4632987" y="867695"/>
                  </a:cubicBezTo>
                  <a:cubicBezTo>
                    <a:pt x="4611397" y="885496"/>
                    <a:pt x="4607587" y="866076"/>
                    <a:pt x="4588537" y="879023"/>
                  </a:cubicBezTo>
                  <a:cubicBezTo>
                    <a:pt x="4507257" y="799725"/>
                    <a:pt x="4335807" y="919481"/>
                    <a:pt x="4253257" y="845038"/>
                  </a:cubicBezTo>
                  <a:cubicBezTo>
                    <a:pt x="4291357" y="717190"/>
                    <a:pt x="4213887" y="688060"/>
                    <a:pt x="4161817" y="626563"/>
                  </a:cubicBezTo>
                  <a:cubicBezTo>
                    <a:pt x="4180867" y="526227"/>
                    <a:pt x="4133877" y="472822"/>
                    <a:pt x="4090697" y="378959"/>
                  </a:cubicBezTo>
                  <a:cubicBezTo>
                    <a:pt x="4037357" y="411325"/>
                    <a:pt x="4041167" y="361157"/>
                    <a:pt x="4047517" y="328790"/>
                  </a:cubicBezTo>
                  <a:cubicBezTo>
                    <a:pt x="4008147" y="343355"/>
                    <a:pt x="3984017" y="323936"/>
                    <a:pt x="3962427" y="298042"/>
                  </a:cubicBezTo>
                  <a:cubicBezTo>
                    <a:pt x="3886227" y="335264"/>
                    <a:pt x="3816377" y="336882"/>
                    <a:pt x="3755417" y="344974"/>
                  </a:cubicBezTo>
                  <a:cubicBezTo>
                    <a:pt x="3444267" y="387050"/>
                    <a:pt x="3058187" y="493860"/>
                    <a:pt x="2778787" y="511662"/>
                  </a:cubicBezTo>
                  <a:cubicBezTo>
                    <a:pt x="3035327" y="372485"/>
                    <a:pt x="3332507" y="283477"/>
                    <a:pt x="3521737" y="163721"/>
                  </a:cubicBezTo>
                  <a:cubicBezTo>
                    <a:pt x="3528087" y="95751"/>
                    <a:pt x="3526817" y="65003"/>
                    <a:pt x="3523007" y="1888"/>
                  </a:cubicBezTo>
                  <a:cubicBezTo>
                    <a:pt x="3318537" y="-16589"/>
                    <a:pt x="3004847" y="103843"/>
                    <a:pt x="2714017" y="220362"/>
                  </a:cubicBezTo>
                  <a:cubicBezTo>
                    <a:pt x="2039647" y="490624"/>
                    <a:pt x="1226847" y="798106"/>
                    <a:pt x="844577" y="1277132"/>
                  </a:cubicBezTo>
                  <a:cubicBezTo>
                    <a:pt x="854737" y="1348339"/>
                    <a:pt x="838227" y="1440584"/>
                    <a:pt x="880137" y="1502080"/>
                  </a:cubicBezTo>
                  <a:cubicBezTo>
                    <a:pt x="740437" y="1599180"/>
                    <a:pt x="580417" y="1686570"/>
                    <a:pt x="444527" y="1786907"/>
                  </a:cubicBezTo>
                  <a:cubicBezTo>
                    <a:pt x="449607" y="1871060"/>
                    <a:pt x="483897" y="1958450"/>
                    <a:pt x="497867" y="1973015"/>
                  </a:cubicBezTo>
                  <a:cubicBezTo>
                    <a:pt x="453417" y="2003763"/>
                    <a:pt x="521997" y="1981106"/>
                    <a:pt x="519457" y="2013473"/>
                  </a:cubicBezTo>
                  <a:cubicBezTo>
                    <a:pt x="500407" y="2024801"/>
                    <a:pt x="513107" y="2052313"/>
                    <a:pt x="485167" y="2060404"/>
                  </a:cubicBezTo>
                  <a:cubicBezTo>
                    <a:pt x="382297" y="2039366"/>
                    <a:pt x="267997" y="2141321"/>
                    <a:pt x="162587" y="2172069"/>
                  </a:cubicBezTo>
                  <a:cubicBezTo>
                    <a:pt x="158777" y="2193108"/>
                    <a:pt x="196877" y="2189871"/>
                    <a:pt x="172747" y="2207673"/>
                  </a:cubicBezTo>
                  <a:cubicBezTo>
                    <a:pt x="102897" y="2228711"/>
                    <a:pt x="95277" y="2275642"/>
                    <a:pt x="25427" y="2296681"/>
                  </a:cubicBezTo>
                  <a:cubicBezTo>
                    <a:pt x="22887" y="2316101"/>
                    <a:pt x="20347" y="2335521"/>
                    <a:pt x="24157" y="2358177"/>
                  </a:cubicBezTo>
                  <a:cubicBezTo>
                    <a:pt x="34317" y="2374361"/>
                    <a:pt x="95277" y="2354941"/>
                    <a:pt x="78767" y="2382452"/>
                  </a:cubicBezTo>
                  <a:cubicBezTo>
                    <a:pt x="41937" y="2398636"/>
                    <a:pt x="-1243" y="2393781"/>
                    <a:pt x="27" y="2439094"/>
                  </a:cubicBezTo>
                  <a:cubicBezTo>
                    <a:pt x="20347" y="2468224"/>
                    <a:pt x="62257" y="2448804"/>
                    <a:pt x="73687" y="2495736"/>
                  </a:cubicBezTo>
                  <a:cubicBezTo>
                    <a:pt x="64797" y="2518392"/>
                    <a:pt x="36857" y="2531339"/>
                    <a:pt x="44477" y="2560469"/>
                  </a:cubicBezTo>
                  <a:cubicBezTo>
                    <a:pt x="104167" y="2558850"/>
                    <a:pt x="157507" y="2573415"/>
                    <a:pt x="219737" y="2568560"/>
                  </a:cubicBezTo>
                  <a:cubicBezTo>
                    <a:pt x="200687" y="2581507"/>
                    <a:pt x="234977" y="2610637"/>
                    <a:pt x="285777" y="2597690"/>
                  </a:cubicBezTo>
                  <a:cubicBezTo>
                    <a:pt x="283237" y="2620347"/>
                    <a:pt x="238787" y="2623584"/>
                    <a:pt x="242597" y="2647858"/>
                  </a:cubicBezTo>
                  <a:cubicBezTo>
                    <a:pt x="316257" y="2630057"/>
                    <a:pt x="336577" y="2594454"/>
                    <a:pt x="405157" y="2581507"/>
                  </a:cubicBezTo>
                  <a:cubicBezTo>
                    <a:pt x="359437" y="2628439"/>
                    <a:pt x="301017" y="2701264"/>
                    <a:pt x="243867" y="2717447"/>
                  </a:cubicBezTo>
                  <a:cubicBezTo>
                    <a:pt x="227357" y="2746577"/>
                    <a:pt x="233707" y="2785417"/>
                    <a:pt x="224817" y="2816165"/>
                  </a:cubicBezTo>
                  <a:cubicBezTo>
                    <a:pt x="209577" y="2809692"/>
                    <a:pt x="210847" y="2911646"/>
                    <a:pt x="250217" y="2935922"/>
                  </a:cubicBezTo>
                  <a:cubicBezTo>
                    <a:pt x="299747" y="2919738"/>
                    <a:pt x="411507" y="2927830"/>
                    <a:pt x="483897" y="2947250"/>
                  </a:cubicBezTo>
                  <a:cubicBezTo>
                    <a:pt x="478817" y="2965052"/>
                    <a:pt x="462307" y="2977998"/>
                    <a:pt x="471197" y="3003891"/>
                  </a:cubicBezTo>
                  <a:cubicBezTo>
                    <a:pt x="495327" y="3015220"/>
                    <a:pt x="553747" y="2950486"/>
                    <a:pt x="577877" y="2974761"/>
                  </a:cubicBezTo>
                  <a:cubicBezTo>
                    <a:pt x="613437" y="2990945"/>
                    <a:pt x="549937" y="3007128"/>
                    <a:pt x="567717" y="3039494"/>
                  </a:cubicBezTo>
                  <a:cubicBezTo>
                    <a:pt x="803937" y="2888990"/>
                    <a:pt x="993167" y="2861478"/>
                    <a:pt x="1233197" y="2788653"/>
                  </a:cubicBezTo>
                  <a:cubicBezTo>
                    <a:pt x="965227" y="2937540"/>
                    <a:pt x="603277" y="3338886"/>
                    <a:pt x="596927" y="3469971"/>
                  </a:cubicBezTo>
                  <a:cubicBezTo>
                    <a:pt x="629947" y="3469971"/>
                    <a:pt x="657887" y="3479681"/>
                    <a:pt x="688367" y="3487773"/>
                  </a:cubicBezTo>
                  <a:cubicBezTo>
                    <a:pt x="678207" y="3521757"/>
                    <a:pt x="662967" y="3554124"/>
                    <a:pt x="660427" y="3591345"/>
                  </a:cubicBezTo>
                  <a:cubicBezTo>
                    <a:pt x="676937" y="3554124"/>
                    <a:pt x="735357" y="3536322"/>
                    <a:pt x="740437" y="3604292"/>
                  </a:cubicBezTo>
                  <a:cubicBezTo>
                    <a:pt x="699797" y="3609147"/>
                    <a:pt x="699797" y="3625330"/>
                    <a:pt x="699797" y="3664170"/>
                  </a:cubicBezTo>
                  <a:cubicBezTo>
                    <a:pt x="741707" y="3670644"/>
                    <a:pt x="806477" y="3623712"/>
                    <a:pt x="826797" y="3673881"/>
                  </a:cubicBezTo>
                  <a:cubicBezTo>
                    <a:pt x="800127" y="3694918"/>
                    <a:pt x="789967" y="3675499"/>
                    <a:pt x="764567" y="3693300"/>
                  </a:cubicBezTo>
                  <a:cubicBezTo>
                    <a:pt x="765837" y="3725667"/>
                    <a:pt x="791237" y="3701392"/>
                    <a:pt x="800127" y="3717575"/>
                  </a:cubicBezTo>
                  <a:cubicBezTo>
                    <a:pt x="726467" y="3756415"/>
                    <a:pt x="730277" y="3770980"/>
                    <a:pt x="706147" y="3822767"/>
                  </a:cubicBezTo>
                  <a:cubicBezTo>
                    <a:pt x="685827" y="3780690"/>
                    <a:pt x="632487" y="4050951"/>
                    <a:pt x="675667" y="4047715"/>
                  </a:cubicBezTo>
                  <a:cubicBezTo>
                    <a:pt x="640107" y="4094646"/>
                    <a:pt x="708687" y="4067134"/>
                    <a:pt x="725197" y="4084936"/>
                  </a:cubicBezTo>
                  <a:cubicBezTo>
                    <a:pt x="709957" y="4118921"/>
                    <a:pt x="744247" y="4128631"/>
                    <a:pt x="748057" y="4164234"/>
                  </a:cubicBezTo>
                  <a:cubicBezTo>
                    <a:pt x="767107" y="4170708"/>
                    <a:pt x="803937" y="4136723"/>
                    <a:pt x="802667" y="4188509"/>
                  </a:cubicBezTo>
                  <a:cubicBezTo>
                    <a:pt x="765837" y="4193365"/>
                    <a:pt x="777267" y="4180418"/>
                    <a:pt x="751867" y="4212784"/>
                  </a:cubicBezTo>
                  <a:cubicBezTo>
                    <a:pt x="742977" y="4201456"/>
                    <a:pt x="723927" y="4190128"/>
                    <a:pt x="704877" y="4214403"/>
                  </a:cubicBezTo>
                  <a:cubicBezTo>
                    <a:pt x="718847" y="4248388"/>
                    <a:pt x="713767" y="4274281"/>
                    <a:pt x="711227" y="4301793"/>
                  </a:cubicBezTo>
                  <a:cubicBezTo>
                    <a:pt x="778537" y="4287228"/>
                    <a:pt x="731547" y="4316358"/>
                    <a:pt x="793777" y="4322831"/>
                  </a:cubicBezTo>
                  <a:cubicBezTo>
                    <a:pt x="812827" y="4351961"/>
                    <a:pt x="784887" y="4360053"/>
                    <a:pt x="781077" y="4379473"/>
                  </a:cubicBezTo>
                  <a:cubicBezTo>
                    <a:pt x="902997" y="4384327"/>
                    <a:pt x="966497" y="4449061"/>
                    <a:pt x="1070637" y="4479809"/>
                  </a:cubicBezTo>
                  <a:cubicBezTo>
                    <a:pt x="1070637" y="4508939"/>
                    <a:pt x="1089687" y="4497610"/>
                    <a:pt x="1092227" y="4520267"/>
                  </a:cubicBezTo>
                  <a:cubicBezTo>
                    <a:pt x="1290347" y="4491138"/>
                    <a:pt x="1421157" y="4518649"/>
                    <a:pt x="1649757" y="4429641"/>
                  </a:cubicBezTo>
                  <a:cubicBezTo>
                    <a:pt x="1621817" y="4397274"/>
                    <a:pt x="1543077" y="4423167"/>
                    <a:pt x="1527837" y="4406984"/>
                  </a:cubicBezTo>
                  <a:cubicBezTo>
                    <a:pt x="1682777" y="4324449"/>
                    <a:pt x="1872007" y="4295319"/>
                    <a:pt x="2057427" y="4248388"/>
                  </a:cubicBezTo>
                  <a:cubicBezTo>
                    <a:pt x="2235227" y="4204693"/>
                    <a:pt x="2410487" y="4219258"/>
                    <a:pt x="2585747" y="4120540"/>
                  </a:cubicBezTo>
                  <a:cubicBezTo>
                    <a:pt x="2627657" y="4141578"/>
                    <a:pt x="2660677" y="4101120"/>
                    <a:pt x="2700047" y="4086555"/>
                  </a:cubicBezTo>
                  <a:cubicBezTo>
                    <a:pt x="2905787" y="4007256"/>
                    <a:pt x="3167407" y="3944142"/>
                    <a:pt x="3370607" y="3923103"/>
                  </a:cubicBezTo>
                  <a:cubicBezTo>
                    <a:pt x="3406167" y="3919867"/>
                    <a:pt x="3446807" y="3893973"/>
                    <a:pt x="3463317" y="3879408"/>
                  </a:cubicBezTo>
                  <a:cubicBezTo>
                    <a:pt x="3529357" y="3892355"/>
                    <a:pt x="3643657" y="3837332"/>
                    <a:pt x="3703347" y="3816293"/>
                  </a:cubicBezTo>
                  <a:cubicBezTo>
                    <a:pt x="3700807" y="3801729"/>
                    <a:pt x="3690647" y="3785545"/>
                    <a:pt x="3702077" y="3777453"/>
                  </a:cubicBezTo>
                  <a:cubicBezTo>
                    <a:pt x="3784627" y="3753178"/>
                    <a:pt x="3901467" y="3727285"/>
                    <a:pt x="3977667" y="3669025"/>
                  </a:cubicBezTo>
                  <a:cubicBezTo>
                    <a:pt x="3967507" y="3662552"/>
                    <a:pt x="3945917" y="3680354"/>
                    <a:pt x="3944647" y="3654460"/>
                  </a:cubicBezTo>
                  <a:cubicBezTo>
                    <a:pt x="4017037" y="3631804"/>
                    <a:pt x="4105937" y="3622094"/>
                    <a:pt x="4174517" y="3586491"/>
                  </a:cubicBezTo>
                  <a:cubicBezTo>
                    <a:pt x="4160547" y="3583254"/>
                    <a:pt x="4145307" y="3583254"/>
                    <a:pt x="4132607" y="3575162"/>
                  </a:cubicBezTo>
                  <a:cubicBezTo>
                    <a:pt x="4217697" y="3492627"/>
                    <a:pt x="4253257" y="3452169"/>
                    <a:pt x="4370097" y="3434367"/>
                  </a:cubicBezTo>
                  <a:cubicBezTo>
                    <a:pt x="4361207" y="3385818"/>
                    <a:pt x="4387877" y="3355069"/>
                    <a:pt x="4447567" y="3337267"/>
                  </a:cubicBezTo>
                  <a:cubicBezTo>
                    <a:pt x="4464077" y="3308137"/>
                    <a:pt x="4413277" y="3319466"/>
                    <a:pt x="4432327" y="3283862"/>
                  </a:cubicBezTo>
                  <a:cubicBezTo>
                    <a:pt x="4644417" y="3248259"/>
                    <a:pt x="4702837" y="3005510"/>
                    <a:pt x="4800627" y="2869570"/>
                  </a:cubicBezTo>
                  <a:cubicBezTo>
                    <a:pt x="4804437" y="2864715"/>
                    <a:pt x="4820947" y="2851768"/>
                    <a:pt x="4823487" y="2848532"/>
                  </a:cubicBezTo>
                  <a:cubicBezTo>
                    <a:pt x="4958107" y="2744958"/>
                    <a:pt x="5124477" y="2730394"/>
                    <a:pt x="5227347" y="2587980"/>
                  </a:cubicBezTo>
                  <a:cubicBezTo>
                    <a:pt x="5266717" y="2479552"/>
                    <a:pt x="5370857" y="2341994"/>
                    <a:pt x="5255287" y="2252986"/>
                  </a:cubicBezTo>
                  <a:cubicBezTo>
                    <a:pt x="5267987" y="2230329"/>
                    <a:pt x="5261637" y="2199581"/>
                    <a:pt x="5248937" y="2165596"/>
                  </a:cubicBezTo>
                  <a:cubicBezTo>
                    <a:pt x="5196867" y="2183398"/>
                    <a:pt x="4956837" y="2123519"/>
                    <a:pt x="4903497" y="2096008"/>
                  </a:cubicBezTo>
                  <a:cubicBezTo>
                    <a:pt x="4914927" y="2062023"/>
                    <a:pt x="4890797" y="2028038"/>
                    <a:pt x="4897147" y="2008618"/>
                  </a:cubicBezTo>
                  <a:cubicBezTo>
                    <a:pt x="4946677" y="2005381"/>
                    <a:pt x="4960647" y="1981106"/>
                    <a:pt x="4989857" y="1966541"/>
                  </a:cubicBezTo>
                  <a:close/>
                </a:path>
              </a:pathLst>
            </a:custGeom>
            <a:blipFill>
              <a:blip r:embed="rId2"/>
              <a:stretch>
                <a:fillRect l="-14303" t="0" r="-8963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253896" y="5143500"/>
            <a:ext cx="5818495" cy="5796202"/>
          </a:xfrm>
          <a:custGeom>
            <a:avLst/>
            <a:gdLst/>
            <a:ahLst/>
            <a:cxnLst/>
            <a:rect r="r" b="b" t="t" l="l"/>
            <a:pathLst>
              <a:path h="5796202" w="5818495">
                <a:moveTo>
                  <a:pt x="0" y="0"/>
                </a:moveTo>
                <a:lnTo>
                  <a:pt x="5818495" y="0"/>
                </a:lnTo>
                <a:lnTo>
                  <a:pt x="5818495" y="5796202"/>
                </a:lnTo>
                <a:lnTo>
                  <a:pt x="0" y="57962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4800693" y="-1243584"/>
            <a:ext cx="7315200" cy="2487168"/>
          </a:xfrm>
          <a:custGeom>
            <a:avLst/>
            <a:gdLst/>
            <a:ahLst/>
            <a:cxnLst/>
            <a:rect r="r" b="b" t="t" l="l"/>
            <a:pathLst>
              <a:path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342871" y="8041601"/>
            <a:ext cx="7315200" cy="2487168"/>
          </a:xfrm>
          <a:custGeom>
            <a:avLst/>
            <a:gdLst/>
            <a:ahLst/>
            <a:cxnLst/>
            <a:rect r="r" b="b" t="t" l="l"/>
            <a:pathLst>
              <a:path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1136331"/>
            <a:ext cx="17259300" cy="3585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593"/>
              </a:lnSpc>
            </a:pPr>
            <a:r>
              <a:rPr lang="en-US" sz="15103" spc="-1283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Independența care ne unește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F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21888" y="-77166"/>
            <a:ext cx="19050302" cy="10712067"/>
          </a:xfrm>
          <a:custGeom>
            <a:avLst/>
            <a:gdLst/>
            <a:ahLst/>
            <a:cxnLst/>
            <a:rect r="r" b="b" t="t" l="l"/>
            <a:pathLst>
              <a:path h="10712067" w="19050302">
                <a:moveTo>
                  <a:pt x="0" y="0"/>
                </a:moveTo>
                <a:lnTo>
                  <a:pt x="19050302" y="0"/>
                </a:lnTo>
                <a:lnTo>
                  <a:pt x="19050302" y="10712067"/>
                </a:lnTo>
                <a:lnTo>
                  <a:pt x="0" y="107120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32306" y="2490369"/>
            <a:ext cx="17391615" cy="7634951"/>
          </a:xfrm>
          <a:custGeom>
            <a:avLst/>
            <a:gdLst/>
            <a:ahLst/>
            <a:cxnLst/>
            <a:rect r="r" b="b" t="t" l="l"/>
            <a:pathLst>
              <a:path h="7634951" w="17391615">
                <a:moveTo>
                  <a:pt x="0" y="0"/>
                </a:moveTo>
                <a:lnTo>
                  <a:pt x="17391614" y="0"/>
                </a:lnTo>
                <a:lnTo>
                  <a:pt x="17391614" y="7634951"/>
                </a:lnTo>
                <a:lnTo>
                  <a:pt x="0" y="76349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02090" y="1181100"/>
            <a:ext cx="16257210" cy="13601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130"/>
              </a:lnSpc>
            </a:pPr>
            <a:r>
              <a:rPr lang="en-US" sz="5700" spc="-484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Mesaj video public adresat semnatarilor Declaraţiei.</a:t>
            </a:r>
          </a:p>
          <a:p>
            <a:pPr algn="r">
              <a:lnSpc>
                <a:spcPts val="5130"/>
              </a:lnSpc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F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54423" y="-1185756"/>
            <a:ext cx="18884895" cy="12599766"/>
          </a:xfrm>
          <a:custGeom>
            <a:avLst/>
            <a:gdLst/>
            <a:ahLst/>
            <a:cxnLst/>
            <a:rect r="r" b="b" t="t" l="l"/>
            <a:pathLst>
              <a:path h="12599766" w="18884895">
                <a:moveTo>
                  <a:pt x="0" y="0"/>
                </a:moveTo>
                <a:lnTo>
                  <a:pt x="18884895" y="0"/>
                </a:lnTo>
                <a:lnTo>
                  <a:pt x="18884895" y="12599766"/>
                </a:lnTo>
                <a:lnTo>
                  <a:pt x="0" y="125997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575458"/>
            <a:ext cx="18288000" cy="9136083"/>
          </a:xfrm>
          <a:custGeom>
            <a:avLst/>
            <a:gdLst/>
            <a:ahLst/>
            <a:cxnLst/>
            <a:rect r="r" b="b" t="t" l="l"/>
            <a:pathLst>
              <a:path h="9136083" w="18288000">
                <a:moveTo>
                  <a:pt x="0" y="0"/>
                </a:moveTo>
                <a:lnTo>
                  <a:pt x="18288000" y="0"/>
                </a:lnTo>
                <a:lnTo>
                  <a:pt x="18288000" y="9136084"/>
                </a:lnTo>
                <a:lnTo>
                  <a:pt x="0" y="91360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F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490136" y="-525927"/>
            <a:ext cx="7315200" cy="2487168"/>
          </a:xfrm>
          <a:custGeom>
            <a:avLst/>
            <a:gdLst/>
            <a:ahLst/>
            <a:cxnLst/>
            <a:rect r="r" b="b" t="t" l="l"/>
            <a:pathLst>
              <a:path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354075" y="8062563"/>
            <a:ext cx="7315200" cy="2487168"/>
          </a:xfrm>
          <a:custGeom>
            <a:avLst/>
            <a:gdLst/>
            <a:ahLst/>
            <a:cxnLst/>
            <a:rect r="r" b="b" t="t" l="l"/>
            <a:pathLst>
              <a:path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2392338"/>
            <a:ext cx="7315200" cy="3364992"/>
          </a:xfrm>
          <a:custGeom>
            <a:avLst/>
            <a:gdLst/>
            <a:ahLst/>
            <a:cxnLst/>
            <a:rect r="r" b="b" t="t" l="l"/>
            <a:pathLst>
              <a:path h="3364992" w="7315200">
                <a:moveTo>
                  <a:pt x="0" y="0"/>
                </a:moveTo>
                <a:lnTo>
                  <a:pt x="7315200" y="0"/>
                </a:lnTo>
                <a:lnTo>
                  <a:pt x="7315200" y="3364992"/>
                </a:lnTo>
                <a:lnTo>
                  <a:pt x="0" y="33649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662382" y="2392338"/>
            <a:ext cx="7315200" cy="3364992"/>
          </a:xfrm>
          <a:custGeom>
            <a:avLst/>
            <a:gdLst/>
            <a:ahLst/>
            <a:cxnLst/>
            <a:rect r="r" b="b" t="t" l="l"/>
            <a:pathLst>
              <a:path h="3364992" w="7315200">
                <a:moveTo>
                  <a:pt x="0" y="0"/>
                </a:moveTo>
                <a:lnTo>
                  <a:pt x="7315200" y="0"/>
                </a:lnTo>
                <a:lnTo>
                  <a:pt x="7315200" y="3364992"/>
                </a:lnTo>
                <a:lnTo>
                  <a:pt x="0" y="33649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88240" y="6380067"/>
            <a:ext cx="7315200" cy="3364992"/>
          </a:xfrm>
          <a:custGeom>
            <a:avLst/>
            <a:gdLst/>
            <a:ahLst/>
            <a:cxnLst/>
            <a:rect r="r" b="b" t="t" l="l"/>
            <a:pathLst>
              <a:path h="3364992" w="7315200">
                <a:moveTo>
                  <a:pt x="0" y="0"/>
                </a:moveTo>
                <a:lnTo>
                  <a:pt x="7315200" y="0"/>
                </a:lnTo>
                <a:lnTo>
                  <a:pt x="7315200" y="3364992"/>
                </a:lnTo>
                <a:lnTo>
                  <a:pt x="0" y="33649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662382" y="6380067"/>
            <a:ext cx="7315200" cy="3364992"/>
          </a:xfrm>
          <a:custGeom>
            <a:avLst/>
            <a:gdLst/>
            <a:ahLst/>
            <a:cxnLst/>
            <a:rect r="r" b="b" t="t" l="l"/>
            <a:pathLst>
              <a:path h="3364992" w="7315200">
                <a:moveTo>
                  <a:pt x="0" y="0"/>
                </a:moveTo>
                <a:lnTo>
                  <a:pt x="7315200" y="0"/>
                </a:lnTo>
                <a:lnTo>
                  <a:pt x="7315200" y="3364992"/>
                </a:lnTo>
                <a:lnTo>
                  <a:pt x="0" y="33649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227591" y="691515"/>
            <a:ext cx="7832819" cy="883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7200" spc="-611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Obiectivele lecției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88240" y="2493127"/>
            <a:ext cx="6996121" cy="3489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S</a:t>
            </a: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ă susţină ideea că proclamarea Independenței Republicii Moldova este dreptul suveran al poporului;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9833884" y="2684515"/>
            <a:ext cx="6972197" cy="3489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S</a:t>
            </a: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ă analizeze ideile fundamentale ale Declarației de Independență a Republicii Moldova;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782157" y="7226522"/>
            <a:ext cx="6127365" cy="2079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S</a:t>
            </a: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ă manifeste respect față de simbolurile și valorile ţării;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9977425" y="6989413"/>
            <a:ext cx="6828656" cy="2079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S</a:t>
            </a: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ă propună modalităţi prin care contribuie la protejarea şi consolidarea independenţei.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F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773" y="378748"/>
            <a:ext cx="17910965" cy="9595662"/>
          </a:xfrm>
          <a:custGeom>
            <a:avLst/>
            <a:gdLst/>
            <a:ahLst/>
            <a:cxnLst/>
            <a:rect r="r" b="b" t="t" l="l"/>
            <a:pathLst>
              <a:path h="9595662" w="17910965">
                <a:moveTo>
                  <a:pt x="0" y="0"/>
                </a:moveTo>
                <a:lnTo>
                  <a:pt x="17910965" y="0"/>
                </a:lnTo>
                <a:lnTo>
                  <a:pt x="17910965" y="9595662"/>
                </a:lnTo>
                <a:lnTo>
                  <a:pt x="0" y="95956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4776770" y="-1458468"/>
            <a:ext cx="7315200" cy="2487168"/>
          </a:xfrm>
          <a:custGeom>
            <a:avLst/>
            <a:gdLst/>
            <a:ahLst/>
            <a:cxnLst/>
            <a:rect r="r" b="b" t="t" l="l"/>
            <a:pathLst>
              <a:path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73261" y="8014716"/>
            <a:ext cx="7315200" cy="2487168"/>
          </a:xfrm>
          <a:custGeom>
            <a:avLst/>
            <a:gdLst/>
            <a:ahLst/>
            <a:cxnLst/>
            <a:rect r="r" b="b" t="t" l="l"/>
            <a:pathLst>
              <a:path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F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82733" y="-1637109"/>
            <a:ext cx="18970733" cy="14067490"/>
          </a:xfrm>
          <a:custGeom>
            <a:avLst/>
            <a:gdLst/>
            <a:ahLst/>
            <a:cxnLst/>
            <a:rect r="r" b="b" t="t" l="l"/>
            <a:pathLst>
              <a:path h="14067490" w="18970733">
                <a:moveTo>
                  <a:pt x="0" y="0"/>
                </a:moveTo>
                <a:lnTo>
                  <a:pt x="18970733" y="0"/>
                </a:lnTo>
                <a:lnTo>
                  <a:pt x="18970733" y="14067490"/>
                </a:lnTo>
                <a:lnTo>
                  <a:pt x="0" y="140674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92609" y="2552102"/>
            <a:ext cx="17995391" cy="560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Care este primul lucru asupra căruia ai vrea să decizi singur la 15 ani?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Când ai simțit ultima dată: </a:t>
            </a:r>
            <a:r>
              <a:rPr lang="en-US" b="true" sz="3999" spc="-339">
                <a:solidFill>
                  <a:srgbClr val="0E0E0E"/>
                </a:solidFill>
                <a:latin typeface="Garet Bold"/>
                <a:ea typeface="Garet Bold"/>
                <a:cs typeface="Garet Bold"/>
                <a:sym typeface="Garet Bold"/>
              </a:rPr>
              <a:t>asta este alegerea mea</a:t>
            </a: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?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Ce legătură există între a fi </a:t>
            </a:r>
            <a:r>
              <a:rPr lang="en-US" b="true" sz="3999" spc="-339">
                <a:solidFill>
                  <a:srgbClr val="0E0E0E"/>
                </a:solidFill>
                <a:latin typeface="Garet Bold"/>
                <a:ea typeface="Garet Bold"/>
                <a:cs typeface="Garet Bold"/>
                <a:sym typeface="Garet Bold"/>
              </a:rPr>
              <a:t>independent</a:t>
            </a: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 şi a fi </a:t>
            </a:r>
            <a:r>
              <a:rPr lang="en-US" b="true" sz="3999" spc="-339">
                <a:solidFill>
                  <a:srgbClr val="0E0E0E"/>
                </a:solidFill>
                <a:latin typeface="Garet Bold"/>
                <a:ea typeface="Garet Bold"/>
                <a:cs typeface="Garet Bold"/>
                <a:sym typeface="Garet Bold"/>
              </a:rPr>
              <a:t>responsabil</a:t>
            </a: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?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Cum îţi dai seama că cineva te manipulează?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Ce e mai greu: să obții libertatea sau să știi ce faci cu ea?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Ce uneşte oameni care vorbesc limbi diferite, gândesc diferit sau au povești de familie diferite?</a:t>
            </a:r>
          </a:p>
          <a:p>
            <a:pPr algn="l" marL="863599" indent="-431800" lvl="1">
              <a:lnSpc>
                <a:spcPts val="5599"/>
              </a:lnSpc>
              <a:spcBef>
                <a:spcPct val="0"/>
              </a:spcBef>
              <a:buFont typeface="Arial"/>
              <a:buChar char="•"/>
            </a:pP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Ce schimbăriaduce generația voastră?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3554144" y="7200900"/>
            <a:ext cx="4400856" cy="4114800"/>
          </a:xfrm>
          <a:custGeom>
            <a:avLst/>
            <a:gdLst/>
            <a:ahLst/>
            <a:cxnLst/>
            <a:rect r="r" b="b" t="t" l="l"/>
            <a:pathLst>
              <a:path h="4114800" w="4400856">
                <a:moveTo>
                  <a:pt x="0" y="0"/>
                </a:moveTo>
                <a:lnTo>
                  <a:pt x="4400856" y="0"/>
                </a:lnTo>
                <a:lnTo>
                  <a:pt x="440085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3364991" y="-454156"/>
            <a:ext cx="7315200" cy="2487168"/>
          </a:xfrm>
          <a:custGeom>
            <a:avLst/>
            <a:gdLst/>
            <a:ahLst/>
            <a:cxnLst/>
            <a:rect r="r" b="b" t="t" l="l"/>
            <a:pathLst>
              <a:path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305920">
            <a:off x="-3265714" y="7390426"/>
            <a:ext cx="6531429" cy="4114800"/>
          </a:xfrm>
          <a:custGeom>
            <a:avLst/>
            <a:gdLst/>
            <a:ahLst/>
            <a:cxnLst/>
            <a:rect r="r" b="b" t="t" l="l"/>
            <a:pathLst>
              <a:path h="4114800" w="6531429">
                <a:moveTo>
                  <a:pt x="0" y="0"/>
                </a:moveTo>
                <a:lnTo>
                  <a:pt x="6531428" y="0"/>
                </a:lnTo>
                <a:lnTo>
                  <a:pt x="65314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880850">
            <a:off x="12950524" y="-376641"/>
            <a:ext cx="7315200" cy="3145536"/>
          </a:xfrm>
          <a:custGeom>
            <a:avLst/>
            <a:gdLst/>
            <a:ahLst/>
            <a:cxnLst/>
            <a:rect r="r" b="b" t="t" l="l"/>
            <a:pathLst>
              <a:path h="3145536" w="7315200">
                <a:moveTo>
                  <a:pt x="0" y="0"/>
                </a:moveTo>
                <a:lnTo>
                  <a:pt x="7315200" y="0"/>
                </a:lnTo>
                <a:lnTo>
                  <a:pt x="7315200" y="3145536"/>
                </a:lnTo>
                <a:lnTo>
                  <a:pt x="0" y="31455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975957" y="741927"/>
            <a:ext cx="11695748" cy="1194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70"/>
              </a:lnSpc>
            </a:pPr>
            <a:r>
              <a:rPr lang="en-US" sz="9744" spc="-828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Reflecție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F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40808" y="-1186429"/>
            <a:ext cx="18783411" cy="12517383"/>
          </a:xfrm>
          <a:custGeom>
            <a:avLst/>
            <a:gdLst/>
            <a:ahLst/>
            <a:cxnLst/>
            <a:rect r="r" b="b" t="t" l="l"/>
            <a:pathLst>
              <a:path h="12517383" w="18783411">
                <a:moveTo>
                  <a:pt x="0" y="0"/>
                </a:moveTo>
                <a:lnTo>
                  <a:pt x="18783411" y="0"/>
                </a:lnTo>
                <a:lnTo>
                  <a:pt x="18783411" y="12517383"/>
                </a:lnTo>
                <a:lnTo>
                  <a:pt x="0" y="125173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40808" y="847299"/>
            <a:ext cx="18600333" cy="8578236"/>
          </a:xfrm>
          <a:custGeom>
            <a:avLst/>
            <a:gdLst/>
            <a:ahLst/>
            <a:cxnLst/>
            <a:rect r="r" b="b" t="t" l="l"/>
            <a:pathLst>
              <a:path h="8578236" w="18600333">
                <a:moveTo>
                  <a:pt x="0" y="0"/>
                </a:moveTo>
                <a:lnTo>
                  <a:pt x="18600333" y="0"/>
                </a:lnTo>
                <a:lnTo>
                  <a:pt x="18600333" y="8578236"/>
                </a:lnTo>
                <a:lnTo>
                  <a:pt x="0" y="85782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874395" y="7200900"/>
            <a:ext cx="3806190" cy="4114800"/>
          </a:xfrm>
          <a:custGeom>
            <a:avLst/>
            <a:gdLst/>
            <a:ahLst/>
            <a:cxnLst/>
            <a:rect r="r" b="b" t="t" l="l"/>
            <a:pathLst>
              <a:path h="4114800" w="3806190">
                <a:moveTo>
                  <a:pt x="0" y="0"/>
                </a:moveTo>
                <a:lnTo>
                  <a:pt x="3806190" y="0"/>
                </a:lnTo>
                <a:lnTo>
                  <a:pt x="38061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565478" y="-1186429"/>
            <a:ext cx="4286250" cy="4114800"/>
          </a:xfrm>
          <a:custGeom>
            <a:avLst/>
            <a:gdLst/>
            <a:ahLst/>
            <a:cxnLst/>
            <a:rect r="r" b="b" t="t" l="l"/>
            <a:pathLst>
              <a:path h="4114800" w="4286250">
                <a:moveTo>
                  <a:pt x="0" y="0"/>
                </a:moveTo>
                <a:lnTo>
                  <a:pt x="4286250" y="0"/>
                </a:lnTo>
                <a:lnTo>
                  <a:pt x="42862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F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7868" y="1596891"/>
            <a:ext cx="17532264" cy="7093218"/>
          </a:xfrm>
          <a:custGeom>
            <a:avLst/>
            <a:gdLst/>
            <a:ahLst/>
            <a:cxnLst/>
            <a:rect r="r" b="b" t="t" l="l"/>
            <a:pathLst>
              <a:path h="7093218" w="17532264">
                <a:moveTo>
                  <a:pt x="0" y="0"/>
                </a:moveTo>
                <a:lnTo>
                  <a:pt x="17532264" y="0"/>
                </a:lnTo>
                <a:lnTo>
                  <a:pt x="17532264" y="7093218"/>
                </a:lnTo>
                <a:lnTo>
                  <a:pt x="0" y="70932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8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364991" y="-454156"/>
            <a:ext cx="7315200" cy="2487168"/>
          </a:xfrm>
          <a:custGeom>
            <a:avLst/>
            <a:gdLst/>
            <a:ahLst/>
            <a:cxnLst/>
            <a:rect r="r" b="b" t="t" l="l"/>
            <a:pathLst>
              <a:path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677381" y="8071459"/>
            <a:ext cx="7315200" cy="2487168"/>
          </a:xfrm>
          <a:custGeom>
            <a:avLst/>
            <a:gdLst/>
            <a:ahLst/>
            <a:cxnLst/>
            <a:rect r="r" b="b" t="t" l="l"/>
            <a:pathLst>
              <a:path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F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93773" y="-4677048"/>
            <a:ext cx="19258321" cy="19258321"/>
          </a:xfrm>
          <a:custGeom>
            <a:avLst/>
            <a:gdLst/>
            <a:ahLst/>
            <a:cxnLst/>
            <a:rect r="r" b="b" t="t" l="l"/>
            <a:pathLst>
              <a:path h="19258321" w="19258321">
                <a:moveTo>
                  <a:pt x="0" y="0"/>
                </a:moveTo>
                <a:lnTo>
                  <a:pt x="19258321" y="0"/>
                </a:lnTo>
                <a:lnTo>
                  <a:pt x="19258321" y="19258321"/>
                </a:lnTo>
                <a:lnTo>
                  <a:pt x="0" y="192583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73418" y="-2221365"/>
            <a:ext cx="7315200" cy="4059936"/>
          </a:xfrm>
          <a:custGeom>
            <a:avLst/>
            <a:gdLst/>
            <a:ahLst/>
            <a:cxnLst/>
            <a:rect r="r" b="b" t="t" l="l"/>
            <a:pathLst>
              <a:path h="4059936" w="7315200">
                <a:moveTo>
                  <a:pt x="0" y="0"/>
                </a:moveTo>
                <a:lnTo>
                  <a:pt x="7315200" y="0"/>
                </a:lnTo>
                <a:lnTo>
                  <a:pt x="7315200" y="4059936"/>
                </a:lnTo>
                <a:lnTo>
                  <a:pt x="0" y="40599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42896" y="2462840"/>
            <a:ext cx="5429304" cy="5429304"/>
          </a:xfrm>
          <a:custGeom>
            <a:avLst/>
            <a:gdLst/>
            <a:ahLst/>
            <a:cxnLst/>
            <a:rect r="r" b="b" t="t" l="l"/>
            <a:pathLst>
              <a:path h="5429304" w="5429304">
                <a:moveTo>
                  <a:pt x="0" y="0"/>
                </a:moveTo>
                <a:lnTo>
                  <a:pt x="5429304" y="0"/>
                </a:lnTo>
                <a:lnTo>
                  <a:pt x="5429304" y="5429303"/>
                </a:lnTo>
                <a:lnTo>
                  <a:pt x="0" y="54293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215800" y="2394857"/>
            <a:ext cx="5429304" cy="5429304"/>
          </a:xfrm>
          <a:custGeom>
            <a:avLst/>
            <a:gdLst/>
            <a:ahLst/>
            <a:cxnLst/>
            <a:rect r="r" b="b" t="t" l="l"/>
            <a:pathLst>
              <a:path h="5429304" w="5429304">
                <a:moveTo>
                  <a:pt x="0" y="0"/>
                </a:moveTo>
                <a:lnTo>
                  <a:pt x="5429304" y="0"/>
                </a:lnTo>
                <a:lnTo>
                  <a:pt x="5429304" y="5429303"/>
                </a:lnTo>
                <a:lnTo>
                  <a:pt x="0" y="54293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429348" y="2462840"/>
            <a:ext cx="5429304" cy="5429304"/>
          </a:xfrm>
          <a:custGeom>
            <a:avLst/>
            <a:gdLst/>
            <a:ahLst/>
            <a:cxnLst/>
            <a:rect r="r" b="b" t="t" l="l"/>
            <a:pathLst>
              <a:path h="5429304" w="5429304">
                <a:moveTo>
                  <a:pt x="0" y="0"/>
                </a:moveTo>
                <a:lnTo>
                  <a:pt x="5429304" y="0"/>
                </a:lnTo>
                <a:lnTo>
                  <a:pt x="5429304" y="5429303"/>
                </a:lnTo>
                <a:lnTo>
                  <a:pt x="0" y="54293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406114" y="3507009"/>
            <a:ext cx="4853186" cy="3658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C3313C"/>
                </a:solidFill>
                <a:latin typeface="EB Garamond Semi-Bold"/>
                <a:ea typeface="EB Garamond Semi-Bold"/>
                <a:cs typeface="EB Garamond Semi-Bold"/>
                <a:sym typeface="EB Garamond Semi-Bold"/>
              </a:rPr>
              <a:t>Ce construim ?</a:t>
            </a:r>
          </a:p>
          <a:p>
            <a:pPr algn="ctr">
              <a:lnSpc>
                <a:spcPts val="7279"/>
              </a:lnSpc>
            </a:pPr>
            <a:r>
              <a:rPr lang="en-US" sz="5199" i="true">
                <a:solidFill>
                  <a:srgbClr val="C3313C"/>
                </a:solidFill>
                <a:latin typeface="EB Garamond Italics"/>
                <a:ea typeface="EB Garamond Italics"/>
                <a:cs typeface="EB Garamond Italics"/>
                <a:sym typeface="EB Garamond Italics"/>
              </a:rPr>
              <a:t>(viziune, dezvoltare, moștenire)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3079000" y="7021955"/>
            <a:ext cx="7315200" cy="4059936"/>
          </a:xfrm>
          <a:custGeom>
            <a:avLst/>
            <a:gdLst/>
            <a:ahLst/>
            <a:cxnLst/>
            <a:rect r="r" b="b" t="t" l="l"/>
            <a:pathLst>
              <a:path h="4059936" w="7315200">
                <a:moveTo>
                  <a:pt x="0" y="0"/>
                </a:moveTo>
                <a:lnTo>
                  <a:pt x="7315200" y="0"/>
                </a:lnTo>
                <a:lnTo>
                  <a:pt x="7315200" y="4059936"/>
                </a:lnTo>
                <a:lnTo>
                  <a:pt x="0" y="40599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0" y="8520793"/>
            <a:ext cx="12843631" cy="1977117"/>
            <a:chOff x="0" y="0"/>
            <a:chExt cx="8740979" cy="134556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86" y="10"/>
              <a:ext cx="8737993" cy="1345543"/>
            </a:xfrm>
            <a:custGeom>
              <a:avLst/>
              <a:gdLst/>
              <a:ahLst/>
              <a:cxnLst/>
              <a:rect r="r" b="b" t="t" l="l"/>
              <a:pathLst>
                <a:path h="1345543" w="8737993">
                  <a:moveTo>
                    <a:pt x="8737993" y="925693"/>
                  </a:moveTo>
                  <a:cubicBezTo>
                    <a:pt x="8687976" y="967476"/>
                    <a:pt x="8371607" y="952363"/>
                    <a:pt x="8238169" y="1085840"/>
                  </a:cubicBezTo>
                  <a:cubicBezTo>
                    <a:pt x="8031454" y="1062472"/>
                    <a:pt x="7851845" y="1067933"/>
                    <a:pt x="7620471" y="1043422"/>
                  </a:cubicBezTo>
                  <a:cubicBezTo>
                    <a:pt x="7492280" y="1117336"/>
                    <a:pt x="7477240" y="1001385"/>
                    <a:pt x="7009594" y="1166358"/>
                  </a:cubicBezTo>
                  <a:cubicBezTo>
                    <a:pt x="6980913" y="1125337"/>
                    <a:pt x="6624495" y="1217793"/>
                    <a:pt x="6289413" y="1298438"/>
                  </a:cubicBezTo>
                  <a:cubicBezTo>
                    <a:pt x="5663146" y="1168390"/>
                    <a:pt x="5265980" y="1249289"/>
                    <a:pt x="4778049" y="1176772"/>
                  </a:cubicBezTo>
                  <a:cubicBezTo>
                    <a:pt x="4206521" y="1243066"/>
                    <a:pt x="4625548" y="1274435"/>
                    <a:pt x="3531985" y="1243193"/>
                  </a:cubicBezTo>
                  <a:cubicBezTo>
                    <a:pt x="3398373" y="1176137"/>
                    <a:pt x="3382108" y="1377940"/>
                    <a:pt x="2939472" y="1278245"/>
                  </a:cubicBezTo>
                  <a:cubicBezTo>
                    <a:pt x="2783823" y="1312662"/>
                    <a:pt x="2573960" y="1365240"/>
                    <a:pt x="2477947" y="1302883"/>
                  </a:cubicBezTo>
                  <a:cubicBezTo>
                    <a:pt x="2352904" y="1238240"/>
                    <a:pt x="2380711" y="1343523"/>
                    <a:pt x="2221040" y="1340475"/>
                  </a:cubicBezTo>
                  <a:cubicBezTo>
                    <a:pt x="2121704" y="1345936"/>
                    <a:pt x="2002432" y="1213475"/>
                    <a:pt x="1930729" y="1288913"/>
                  </a:cubicBezTo>
                  <a:cubicBezTo>
                    <a:pt x="1703727" y="1391656"/>
                    <a:pt x="1743076" y="1304534"/>
                    <a:pt x="1414465" y="1339586"/>
                  </a:cubicBezTo>
                  <a:cubicBezTo>
                    <a:pt x="897502" y="1383909"/>
                    <a:pt x="668576" y="1163945"/>
                    <a:pt x="114887" y="1236970"/>
                  </a:cubicBezTo>
                  <a:cubicBezTo>
                    <a:pt x="-25338" y="1156579"/>
                    <a:pt x="5409" y="1531610"/>
                    <a:pt x="6283" y="241163"/>
                  </a:cubicBezTo>
                  <a:cubicBezTo>
                    <a:pt x="-34355" y="-209306"/>
                    <a:pt x="95825" y="129911"/>
                    <a:pt x="1186414" y="25009"/>
                  </a:cubicBezTo>
                  <a:cubicBezTo>
                    <a:pt x="1837340" y="40376"/>
                    <a:pt x="1748848" y="280787"/>
                    <a:pt x="3652482" y="203825"/>
                  </a:cubicBezTo>
                  <a:cubicBezTo>
                    <a:pt x="3900470" y="190490"/>
                    <a:pt x="3805158" y="307457"/>
                    <a:pt x="4732578" y="316474"/>
                  </a:cubicBezTo>
                  <a:cubicBezTo>
                    <a:pt x="4985813" y="327142"/>
                    <a:pt x="5237999" y="432425"/>
                    <a:pt x="5588295" y="444490"/>
                  </a:cubicBezTo>
                  <a:cubicBezTo>
                    <a:pt x="5892772" y="583428"/>
                    <a:pt x="5941390" y="542788"/>
                    <a:pt x="6347825" y="612130"/>
                  </a:cubicBezTo>
                  <a:cubicBezTo>
                    <a:pt x="7153000" y="723509"/>
                    <a:pt x="7655973" y="563616"/>
                    <a:pt x="8737993" y="925693"/>
                  </a:cubicBezTo>
                  <a:close/>
                </a:path>
              </a:pathLst>
            </a:custGeom>
            <a:blipFill>
              <a:blip r:embed="rId7"/>
              <a:stretch>
                <a:fillRect l="0" t="-23598" r="0" b="-309167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-10800000">
            <a:off x="5757189" y="-138546"/>
            <a:ext cx="12843631" cy="1977117"/>
            <a:chOff x="0" y="0"/>
            <a:chExt cx="8740979" cy="134556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2986" y="10"/>
              <a:ext cx="8737993" cy="1345543"/>
            </a:xfrm>
            <a:custGeom>
              <a:avLst/>
              <a:gdLst/>
              <a:ahLst/>
              <a:cxnLst/>
              <a:rect r="r" b="b" t="t" l="l"/>
              <a:pathLst>
                <a:path h="1345543" w="8737993">
                  <a:moveTo>
                    <a:pt x="8737993" y="925693"/>
                  </a:moveTo>
                  <a:cubicBezTo>
                    <a:pt x="8687976" y="967476"/>
                    <a:pt x="8371607" y="952363"/>
                    <a:pt x="8238169" y="1085840"/>
                  </a:cubicBezTo>
                  <a:cubicBezTo>
                    <a:pt x="8031454" y="1062472"/>
                    <a:pt x="7851845" y="1067933"/>
                    <a:pt x="7620471" y="1043422"/>
                  </a:cubicBezTo>
                  <a:cubicBezTo>
                    <a:pt x="7492280" y="1117336"/>
                    <a:pt x="7477240" y="1001385"/>
                    <a:pt x="7009594" y="1166358"/>
                  </a:cubicBezTo>
                  <a:cubicBezTo>
                    <a:pt x="6980913" y="1125337"/>
                    <a:pt x="6624495" y="1217793"/>
                    <a:pt x="6289413" y="1298438"/>
                  </a:cubicBezTo>
                  <a:cubicBezTo>
                    <a:pt x="5663146" y="1168390"/>
                    <a:pt x="5265980" y="1249289"/>
                    <a:pt x="4778049" y="1176772"/>
                  </a:cubicBezTo>
                  <a:cubicBezTo>
                    <a:pt x="4206521" y="1243066"/>
                    <a:pt x="4625548" y="1274435"/>
                    <a:pt x="3531985" y="1243193"/>
                  </a:cubicBezTo>
                  <a:cubicBezTo>
                    <a:pt x="3398373" y="1176137"/>
                    <a:pt x="3382108" y="1377940"/>
                    <a:pt x="2939472" y="1278245"/>
                  </a:cubicBezTo>
                  <a:cubicBezTo>
                    <a:pt x="2783823" y="1312662"/>
                    <a:pt x="2573960" y="1365240"/>
                    <a:pt x="2477947" y="1302883"/>
                  </a:cubicBezTo>
                  <a:cubicBezTo>
                    <a:pt x="2352904" y="1238240"/>
                    <a:pt x="2380711" y="1343523"/>
                    <a:pt x="2221040" y="1340475"/>
                  </a:cubicBezTo>
                  <a:cubicBezTo>
                    <a:pt x="2121704" y="1345936"/>
                    <a:pt x="2002432" y="1213475"/>
                    <a:pt x="1930729" y="1288913"/>
                  </a:cubicBezTo>
                  <a:cubicBezTo>
                    <a:pt x="1703727" y="1391656"/>
                    <a:pt x="1743076" y="1304534"/>
                    <a:pt x="1414465" y="1339586"/>
                  </a:cubicBezTo>
                  <a:cubicBezTo>
                    <a:pt x="897502" y="1383909"/>
                    <a:pt x="668576" y="1163945"/>
                    <a:pt x="114887" y="1236970"/>
                  </a:cubicBezTo>
                  <a:cubicBezTo>
                    <a:pt x="-25338" y="1156579"/>
                    <a:pt x="5409" y="1531610"/>
                    <a:pt x="6283" y="241163"/>
                  </a:cubicBezTo>
                  <a:cubicBezTo>
                    <a:pt x="-34355" y="-209306"/>
                    <a:pt x="95825" y="129911"/>
                    <a:pt x="1186414" y="25009"/>
                  </a:cubicBezTo>
                  <a:cubicBezTo>
                    <a:pt x="1837340" y="40376"/>
                    <a:pt x="1748848" y="280787"/>
                    <a:pt x="3652482" y="203825"/>
                  </a:cubicBezTo>
                  <a:cubicBezTo>
                    <a:pt x="3900470" y="190490"/>
                    <a:pt x="3805158" y="307457"/>
                    <a:pt x="4732578" y="316474"/>
                  </a:cubicBezTo>
                  <a:cubicBezTo>
                    <a:pt x="4985813" y="327142"/>
                    <a:pt x="5237999" y="432425"/>
                    <a:pt x="5588295" y="444490"/>
                  </a:cubicBezTo>
                  <a:cubicBezTo>
                    <a:pt x="5892772" y="583428"/>
                    <a:pt x="5941390" y="542788"/>
                    <a:pt x="6347825" y="612130"/>
                  </a:cubicBezTo>
                  <a:cubicBezTo>
                    <a:pt x="7153000" y="723509"/>
                    <a:pt x="7655973" y="563616"/>
                    <a:pt x="8737993" y="925693"/>
                  </a:cubicBezTo>
                  <a:close/>
                </a:path>
              </a:pathLst>
            </a:custGeom>
            <a:blipFill>
              <a:blip r:embed="rId8"/>
              <a:stretch>
                <a:fillRect l="0" t="-70333" r="0" b="-261519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904003" y="3507009"/>
            <a:ext cx="4853186" cy="273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264880"/>
                </a:solidFill>
                <a:latin typeface="EB Garamond Semi-Bold"/>
                <a:ea typeface="EB Garamond Semi-Bold"/>
                <a:cs typeface="EB Garamond Semi-Bold"/>
                <a:sym typeface="EB Garamond Semi-Bold"/>
              </a:rPr>
              <a:t>De unde venim ?</a:t>
            </a:r>
          </a:p>
          <a:p>
            <a:pPr algn="ctr">
              <a:lnSpc>
                <a:spcPts val="7279"/>
              </a:lnSpc>
            </a:pPr>
            <a:r>
              <a:rPr lang="en-US" sz="5199" i="true">
                <a:solidFill>
                  <a:srgbClr val="264880"/>
                </a:solidFill>
                <a:latin typeface="EB Garamond Italics"/>
                <a:ea typeface="EB Garamond Italics"/>
                <a:cs typeface="EB Garamond Italics"/>
                <a:sym typeface="EB Garamond Italics"/>
              </a:rPr>
              <a:t>(rădăcini, istorie, experiențe)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717407" y="3507009"/>
            <a:ext cx="4853186" cy="273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FF751F"/>
                </a:solidFill>
                <a:latin typeface="EB Garamond Semi-Bold"/>
                <a:ea typeface="EB Garamond Semi-Bold"/>
                <a:cs typeface="EB Garamond Semi-Bold"/>
                <a:sym typeface="EB Garamond Semi-Bold"/>
              </a:rPr>
              <a:t>Ce alegem ?</a:t>
            </a:r>
          </a:p>
          <a:p>
            <a:pPr algn="ctr">
              <a:lnSpc>
                <a:spcPts val="7279"/>
              </a:lnSpc>
            </a:pPr>
            <a:r>
              <a:rPr lang="en-US" sz="5199" i="true">
                <a:solidFill>
                  <a:srgbClr val="FF751F"/>
                </a:solidFill>
                <a:latin typeface="EB Garamond Italics"/>
                <a:ea typeface="EB Garamond Italics"/>
                <a:cs typeface="EB Garamond Italics"/>
                <a:sym typeface="EB Garamond Italics"/>
              </a:rPr>
              <a:t>(valori, direcție, unitate)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F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91309" y="-349285"/>
            <a:ext cx="18870619" cy="14767242"/>
          </a:xfrm>
          <a:custGeom>
            <a:avLst/>
            <a:gdLst/>
            <a:ahLst/>
            <a:cxnLst/>
            <a:rect r="r" b="b" t="t" l="l"/>
            <a:pathLst>
              <a:path h="14767242" w="18870619">
                <a:moveTo>
                  <a:pt x="0" y="0"/>
                </a:moveTo>
                <a:lnTo>
                  <a:pt x="18870618" y="0"/>
                </a:lnTo>
                <a:lnTo>
                  <a:pt x="18870618" y="14767242"/>
                </a:lnTo>
                <a:lnTo>
                  <a:pt x="0" y="147672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386010" y="1189164"/>
            <a:ext cx="11515981" cy="8607235"/>
          </a:xfrm>
          <a:custGeom>
            <a:avLst/>
            <a:gdLst/>
            <a:ahLst/>
            <a:cxnLst/>
            <a:rect r="r" b="b" t="t" l="l"/>
            <a:pathLst>
              <a:path h="8607235" w="11515981">
                <a:moveTo>
                  <a:pt x="0" y="0"/>
                </a:moveTo>
                <a:lnTo>
                  <a:pt x="11515980" y="0"/>
                </a:lnTo>
                <a:lnTo>
                  <a:pt x="11515980" y="8607235"/>
                </a:lnTo>
                <a:lnTo>
                  <a:pt x="0" y="86072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43" t="0" r="-10189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557670" y="3435381"/>
            <a:ext cx="3518154" cy="4114800"/>
          </a:xfrm>
          <a:custGeom>
            <a:avLst/>
            <a:gdLst/>
            <a:ahLst/>
            <a:cxnLst/>
            <a:rect r="r" b="b" t="t" l="l"/>
            <a:pathLst>
              <a:path h="4114800" w="3518154">
                <a:moveTo>
                  <a:pt x="0" y="0"/>
                </a:moveTo>
                <a:lnTo>
                  <a:pt x="3518154" y="0"/>
                </a:lnTo>
                <a:lnTo>
                  <a:pt x="35181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248797" y="472708"/>
            <a:ext cx="11687826" cy="883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6480"/>
              </a:lnSpc>
            </a:pPr>
            <a:r>
              <a:rPr lang="en-US" sz="7200" spc="-611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Independența în timp...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4546901" y="3435381"/>
            <a:ext cx="3518154" cy="4114800"/>
          </a:xfrm>
          <a:custGeom>
            <a:avLst/>
            <a:gdLst/>
            <a:ahLst/>
            <a:cxnLst/>
            <a:rect r="r" b="b" t="t" l="l"/>
            <a:pathLst>
              <a:path h="4114800" w="3518154">
                <a:moveTo>
                  <a:pt x="0" y="0"/>
                </a:moveTo>
                <a:lnTo>
                  <a:pt x="3518154" y="0"/>
                </a:lnTo>
                <a:lnTo>
                  <a:pt x="35181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F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82733" y="-1637109"/>
            <a:ext cx="18970733" cy="14067490"/>
          </a:xfrm>
          <a:custGeom>
            <a:avLst/>
            <a:gdLst/>
            <a:ahLst/>
            <a:cxnLst/>
            <a:rect r="r" b="b" t="t" l="l"/>
            <a:pathLst>
              <a:path h="14067490" w="18970733">
                <a:moveTo>
                  <a:pt x="0" y="0"/>
                </a:moveTo>
                <a:lnTo>
                  <a:pt x="18970733" y="0"/>
                </a:lnTo>
                <a:lnTo>
                  <a:pt x="18970733" y="14067490"/>
                </a:lnTo>
                <a:lnTo>
                  <a:pt x="0" y="140674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92609" y="3013075"/>
            <a:ext cx="14853285" cy="4194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Care perioadă istorică te inspiră, motivează?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Care este contribuţia fiecăruia?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Ce simţi când con</a:t>
            </a: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t</a:t>
            </a: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ribui</a:t>
            </a: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 la </a:t>
            </a: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consolidarea </a:t>
            </a: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independen</a:t>
            </a: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ţei ţă</a:t>
            </a: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ri</a:t>
            </a: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i?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Care este diferența dintre „statul trebuie să…” și „noi putem să…”?</a:t>
            </a:r>
          </a:p>
          <a:p>
            <a:pPr algn="l" marL="863599" indent="-431800" lvl="1">
              <a:lnSpc>
                <a:spcPts val="5599"/>
              </a:lnSpc>
              <a:spcBef>
                <a:spcPct val="0"/>
              </a:spcBef>
              <a:buFont typeface="Arial"/>
              <a:buChar char="•"/>
            </a:pPr>
            <a:r>
              <a:rPr lang="en-US" sz="3999" spc="-339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Ce impact pot avea aceste contribuţii pe termen lung?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-3364991" y="-454156"/>
            <a:ext cx="7315200" cy="2487168"/>
          </a:xfrm>
          <a:custGeom>
            <a:avLst/>
            <a:gdLst/>
            <a:ahLst/>
            <a:cxnLst/>
            <a:rect r="r" b="b" t="t" l="l"/>
            <a:pathLst>
              <a:path h="2487168" w="7315200">
                <a:moveTo>
                  <a:pt x="0" y="0"/>
                </a:moveTo>
                <a:lnTo>
                  <a:pt x="7315200" y="0"/>
                </a:lnTo>
                <a:lnTo>
                  <a:pt x="7315200" y="2487168"/>
                </a:lnTo>
                <a:lnTo>
                  <a:pt x="0" y="24871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4305920">
            <a:off x="-3265714" y="7390426"/>
            <a:ext cx="6531429" cy="4114800"/>
          </a:xfrm>
          <a:custGeom>
            <a:avLst/>
            <a:gdLst/>
            <a:ahLst/>
            <a:cxnLst/>
            <a:rect r="r" b="b" t="t" l="l"/>
            <a:pathLst>
              <a:path h="4114800" w="6531429">
                <a:moveTo>
                  <a:pt x="0" y="0"/>
                </a:moveTo>
                <a:lnTo>
                  <a:pt x="6531428" y="0"/>
                </a:lnTo>
                <a:lnTo>
                  <a:pt x="65314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880850">
            <a:off x="12950524" y="-376641"/>
            <a:ext cx="7315200" cy="3145536"/>
          </a:xfrm>
          <a:custGeom>
            <a:avLst/>
            <a:gdLst/>
            <a:ahLst/>
            <a:cxnLst/>
            <a:rect r="r" b="b" t="t" l="l"/>
            <a:pathLst>
              <a:path h="3145536" w="7315200">
                <a:moveTo>
                  <a:pt x="0" y="0"/>
                </a:moveTo>
                <a:lnTo>
                  <a:pt x="7315200" y="0"/>
                </a:lnTo>
                <a:lnTo>
                  <a:pt x="7315200" y="3145536"/>
                </a:lnTo>
                <a:lnTo>
                  <a:pt x="0" y="31455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92609" y="7327302"/>
            <a:ext cx="17563269" cy="1574539"/>
          </a:xfrm>
          <a:custGeom>
            <a:avLst/>
            <a:gdLst/>
            <a:ahLst/>
            <a:cxnLst/>
            <a:rect r="r" b="b" t="t" l="l"/>
            <a:pathLst>
              <a:path h="1574539" w="17563269">
                <a:moveTo>
                  <a:pt x="0" y="0"/>
                </a:moveTo>
                <a:lnTo>
                  <a:pt x="17563269" y="0"/>
                </a:lnTo>
                <a:lnTo>
                  <a:pt x="17563269" y="1574539"/>
                </a:lnTo>
                <a:lnTo>
                  <a:pt x="0" y="157453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975957" y="741927"/>
            <a:ext cx="11695748" cy="1194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70"/>
              </a:lnSpc>
            </a:pPr>
            <a:r>
              <a:rPr lang="en-US" sz="9744" spc="-828">
                <a:solidFill>
                  <a:srgbClr val="0E0E0E"/>
                </a:solidFill>
                <a:latin typeface="Garet"/>
                <a:ea typeface="Garet"/>
                <a:cs typeface="Garet"/>
                <a:sym typeface="Garet"/>
              </a:rPr>
              <a:t>Reflecție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DAHRL3KPGLo</dc:identifier>
  <dcterms:modified xsi:type="dcterms:W3CDTF">2011-08-01T06:04:30Z</dcterms:modified>
  <cp:revision>1</cp:revision>
  <dc:title>Independența care ne unește_Clasa a IX-a</dc:title>
</cp:coreProperties>
</file>