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embeddedFontLst>
    <p:embeddedFont>
      <p:font typeface="EB Garamond SemiBold"/>
      <p:regular r:id="rId17"/>
      <p:bold r:id="rId18"/>
      <p:italic r:id="rId19"/>
      <p:boldItalic r:id="rId20"/>
    </p:embeddedFont>
    <p:embeddedFont>
      <p:font typeface="EB Garamond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5" roundtripDataSignature="AMtx7mgns4vmGTbh2dMY4vNXWEVzuHI9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BGaramondSemiBold-boldItalic.fntdata"/><Relationship Id="rId22" Type="http://schemas.openxmlformats.org/officeDocument/2006/relationships/font" Target="fonts/EBGaramond-bold.fntdata"/><Relationship Id="rId21" Type="http://schemas.openxmlformats.org/officeDocument/2006/relationships/font" Target="fonts/EBGaramond-regular.fntdata"/><Relationship Id="rId24" Type="http://schemas.openxmlformats.org/officeDocument/2006/relationships/font" Target="fonts/EBGaramond-boldItalic.fntdata"/><Relationship Id="rId23" Type="http://schemas.openxmlformats.org/officeDocument/2006/relationships/font" Target="fonts/EBGaramon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BGaramondSemiBold-regular.fntdata"/><Relationship Id="rId16" Type="http://schemas.openxmlformats.org/officeDocument/2006/relationships/slide" Target="slides/slide11.xml"/><Relationship Id="rId19" Type="http://schemas.openxmlformats.org/officeDocument/2006/relationships/font" Target="fonts/EBGaramondSemiBold-italic.fntdata"/><Relationship Id="rId18" Type="http://schemas.openxmlformats.org/officeDocument/2006/relationships/font" Target="fonts/EBGaramond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8.jp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16.png"/><Relationship Id="rId5" Type="http://schemas.openxmlformats.org/officeDocument/2006/relationships/image" Target="../media/image10.png"/><Relationship Id="rId6" Type="http://schemas.openxmlformats.org/officeDocument/2006/relationships/image" Target="../media/image8.jpg"/><Relationship Id="rId7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646549" y="2901170"/>
            <a:ext cx="12545579" cy="10283931"/>
          </a:xfrm>
          <a:custGeom>
            <a:rect b="b" l="l" r="r" t="t"/>
            <a:pathLst>
              <a:path extrusionOk="0" h="4520267" w="5514367">
                <a:moveTo>
                  <a:pt x="4989857" y="1966541"/>
                </a:moveTo>
                <a:cubicBezTo>
                  <a:pt x="5047007" y="1939030"/>
                  <a:pt x="5123207" y="1951976"/>
                  <a:pt x="5187977" y="1924465"/>
                </a:cubicBezTo>
                <a:cubicBezTo>
                  <a:pt x="5325137" y="1864586"/>
                  <a:pt x="5434357" y="1769105"/>
                  <a:pt x="5514367" y="1660677"/>
                </a:cubicBezTo>
                <a:cubicBezTo>
                  <a:pt x="5497857" y="1549012"/>
                  <a:pt x="5492777" y="1487515"/>
                  <a:pt x="5504207" y="1393652"/>
                </a:cubicBezTo>
                <a:cubicBezTo>
                  <a:pt x="5494047" y="1387179"/>
                  <a:pt x="5472457" y="1404980"/>
                  <a:pt x="5471187" y="1379087"/>
                </a:cubicBezTo>
                <a:cubicBezTo>
                  <a:pt x="5468647" y="1304644"/>
                  <a:pt x="5440707" y="1277132"/>
                  <a:pt x="5414037" y="1214017"/>
                </a:cubicBezTo>
                <a:cubicBezTo>
                  <a:pt x="5209567" y="1251239"/>
                  <a:pt x="4837457" y="1455149"/>
                  <a:pt x="4616477" y="1437347"/>
                </a:cubicBezTo>
                <a:cubicBezTo>
                  <a:pt x="4752367" y="1314354"/>
                  <a:pt x="4850157" y="1176796"/>
                  <a:pt x="4852697" y="995543"/>
                </a:cubicBezTo>
                <a:cubicBezTo>
                  <a:pt x="4841267" y="980978"/>
                  <a:pt x="4776497" y="971268"/>
                  <a:pt x="4761257" y="977741"/>
                </a:cubicBezTo>
                <a:cubicBezTo>
                  <a:pt x="4709187" y="964795"/>
                  <a:pt x="4655847" y="904916"/>
                  <a:pt x="4632987" y="867695"/>
                </a:cubicBezTo>
                <a:cubicBezTo>
                  <a:pt x="4611397" y="885496"/>
                  <a:pt x="4607587" y="866076"/>
                  <a:pt x="4588537" y="879023"/>
                </a:cubicBezTo>
                <a:cubicBezTo>
                  <a:pt x="4507257" y="799725"/>
                  <a:pt x="4335807" y="919481"/>
                  <a:pt x="4253257" y="845038"/>
                </a:cubicBezTo>
                <a:cubicBezTo>
                  <a:pt x="4291357" y="717190"/>
                  <a:pt x="4213887" y="688060"/>
                  <a:pt x="4161817" y="626563"/>
                </a:cubicBezTo>
                <a:cubicBezTo>
                  <a:pt x="4180867" y="526227"/>
                  <a:pt x="4133877" y="472822"/>
                  <a:pt x="4090697" y="378959"/>
                </a:cubicBezTo>
                <a:cubicBezTo>
                  <a:pt x="4037357" y="411325"/>
                  <a:pt x="4041167" y="361157"/>
                  <a:pt x="4047517" y="328790"/>
                </a:cubicBezTo>
                <a:cubicBezTo>
                  <a:pt x="4008147" y="343355"/>
                  <a:pt x="3984017" y="323936"/>
                  <a:pt x="3962427" y="298042"/>
                </a:cubicBezTo>
                <a:cubicBezTo>
                  <a:pt x="3886227" y="335264"/>
                  <a:pt x="3816377" y="336882"/>
                  <a:pt x="3755417" y="344974"/>
                </a:cubicBezTo>
                <a:cubicBezTo>
                  <a:pt x="3444267" y="387050"/>
                  <a:pt x="3058187" y="493860"/>
                  <a:pt x="2778787" y="511662"/>
                </a:cubicBezTo>
                <a:cubicBezTo>
                  <a:pt x="3035327" y="372485"/>
                  <a:pt x="3332507" y="283477"/>
                  <a:pt x="3521737" y="163721"/>
                </a:cubicBezTo>
                <a:cubicBezTo>
                  <a:pt x="3528087" y="95751"/>
                  <a:pt x="3526817" y="65003"/>
                  <a:pt x="3523007" y="1888"/>
                </a:cubicBezTo>
                <a:cubicBezTo>
                  <a:pt x="3318537" y="-16589"/>
                  <a:pt x="3004847" y="103843"/>
                  <a:pt x="2714017" y="220362"/>
                </a:cubicBezTo>
                <a:cubicBezTo>
                  <a:pt x="2039647" y="490624"/>
                  <a:pt x="1226847" y="798106"/>
                  <a:pt x="844577" y="1277132"/>
                </a:cubicBezTo>
                <a:cubicBezTo>
                  <a:pt x="854737" y="1348339"/>
                  <a:pt x="838227" y="1440584"/>
                  <a:pt x="880137" y="1502080"/>
                </a:cubicBezTo>
                <a:cubicBezTo>
                  <a:pt x="740437" y="1599180"/>
                  <a:pt x="580417" y="1686570"/>
                  <a:pt x="444527" y="1786907"/>
                </a:cubicBezTo>
                <a:cubicBezTo>
                  <a:pt x="449607" y="1871060"/>
                  <a:pt x="483897" y="1958450"/>
                  <a:pt x="497867" y="1973015"/>
                </a:cubicBezTo>
                <a:cubicBezTo>
                  <a:pt x="453417" y="2003763"/>
                  <a:pt x="521997" y="1981106"/>
                  <a:pt x="519457" y="2013473"/>
                </a:cubicBezTo>
                <a:cubicBezTo>
                  <a:pt x="500407" y="2024801"/>
                  <a:pt x="513107" y="2052313"/>
                  <a:pt x="485167" y="2060404"/>
                </a:cubicBezTo>
                <a:cubicBezTo>
                  <a:pt x="382297" y="2039366"/>
                  <a:pt x="267997" y="2141321"/>
                  <a:pt x="162587" y="2172069"/>
                </a:cubicBezTo>
                <a:cubicBezTo>
                  <a:pt x="158777" y="2193108"/>
                  <a:pt x="196877" y="2189871"/>
                  <a:pt x="172747" y="2207673"/>
                </a:cubicBezTo>
                <a:cubicBezTo>
                  <a:pt x="102897" y="2228711"/>
                  <a:pt x="95277" y="2275642"/>
                  <a:pt x="25427" y="2296681"/>
                </a:cubicBezTo>
                <a:cubicBezTo>
                  <a:pt x="22887" y="2316101"/>
                  <a:pt x="20347" y="2335521"/>
                  <a:pt x="24157" y="2358177"/>
                </a:cubicBezTo>
                <a:cubicBezTo>
                  <a:pt x="34317" y="2374361"/>
                  <a:pt x="95277" y="2354941"/>
                  <a:pt x="78767" y="2382452"/>
                </a:cubicBezTo>
                <a:cubicBezTo>
                  <a:pt x="41937" y="2398636"/>
                  <a:pt x="-1243" y="2393781"/>
                  <a:pt x="27" y="2439094"/>
                </a:cubicBezTo>
                <a:cubicBezTo>
                  <a:pt x="20347" y="2468224"/>
                  <a:pt x="62257" y="2448804"/>
                  <a:pt x="73687" y="2495736"/>
                </a:cubicBezTo>
                <a:cubicBezTo>
                  <a:pt x="64797" y="2518392"/>
                  <a:pt x="36857" y="2531339"/>
                  <a:pt x="44477" y="2560469"/>
                </a:cubicBezTo>
                <a:cubicBezTo>
                  <a:pt x="104167" y="2558850"/>
                  <a:pt x="157507" y="2573415"/>
                  <a:pt x="219737" y="2568560"/>
                </a:cubicBezTo>
                <a:cubicBezTo>
                  <a:pt x="200687" y="2581507"/>
                  <a:pt x="234977" y="2610637"/>
                  <a:pt x="285777" y="2597690"/>
                </a:cubicBezTo>
                <a:cubicBezTo>
                  <a:pt x="283237" y="2620347"/>
                  <a:pt x="238787" y="2623584"/>
                  <a:pt x="242597" y="2647858"/>
                </a:cubicBezTo>
                <a:cubicBezTo>
                  <a:pt x="316257" y="2630057"/>
                  <a:pt x="336577" y="2594454"/>
                  <a:pt x="405157" y="2581507"/>
                </a:cubicBezTo>
                <a:cubicBezTo>
                  <a:pt x="359437" y="2628439"/>
                  <a:pt x="301017" y="2701264"/>
                  <a:pt x="243867" y="2717447"/>
                </a:cubicBezTo>
                <a:cubicBezTo>
                  <a:pt x="227357" y="2746577"/>
                  <a:pt x="233707" y="2785417"/>
                  <a:pt x="224817" y="2816165"/>
                </a:cubicBezTo>
                <a:cubicBezTo>
                  <a:pt x="209577" y="2809692"/>
                  <a:pt x="210847" y="2911646"/>
                  <a:pt x="250217" y="2935922"/>
                </a:cubicBezTo>
                <a:cubicBezTo>
                  <a:pt x="299747" y="2919738"/>
                  <a:pt x="411507" y="2927830"/>
                  <a:pt x="483897" y="2947250"/>
                </a:cubicBezTo>
                <a:cubicBezTo>
                  <a:pt x="478817" y="2965052"/>
                  <a:pt x="462307" y="2977998"/>
                  <a:pt x="471197" y="3003891"/>
                </a:cubicBezTo>
                <a:cubicBezTo>
                  <a:pt x="495327" y="3015220"/>
                  <a:pt x="553747" y="2950486"/>
                  <a:pt x="577877" y="2974761"/>
                </a:cubicBezTo>
                <a:cubicBezTo>
                  <a:pt x="613437" y="2990945"/>
                  <a:pt x="549937" y="3007128"/>
                  <a:pt x="567717" y="3039494"/>
                </a:cubicBezTo>
                <a:cubicBezTo>
                  <a:pt x="803937" y="2888990"/>
                  <a:pt x="993167" y="2861478"/>
                  <a:pt x="1233197" y="2788653"/>
                </a:cubicBezTo>
                <a:cubicBezTo>
                  <a:pt x="965227" y="2937540"/>
                  <a:pt x="603277" y="3338886"/>
                  <a:pt x="596927" y="3469971"/>
                </a:cubicBezTo>
                <a:cubicBezTo>
                  <a:pt x="629947" y="3469971"/>
                  <a:pt x="657887" y="3479681"/>
                  <a:pt x="688367" y="3487773"/>
                </a:cubicBezTo>
                <a:cubicBezTo>
                  <a:pt x="678207" y="3521757"/>
                  <a:pt x="662967" y="3554124"/>
                  <a:pt x="660427" y="3591345"/>
                </a:cubicBezTo>
                <a:cubicBezTo>
                  <a:pt x="676937" y="3554124"/>
                  <a:pt x="735357" y="3536322"/>
                  <a:pt x="740437" y="3604292"/>
                </a:cubicBezTo>
                <a:cubicBezTo>
                  <a:pt x="699797" y="3609147"/>
                  <a:pt x="699797" y="3625330"/>
                  <a:pt x="699797" y="3664170"/>
                </a:cubicBezTo>
                <a:cubicBezTo>
                  <a:pt x="741707" y="3670644"/>
                  <a:pt x="806477" y="3623712"/>
                  <a:pt x="826797" y="3673881"/>
                </a:cubicBezTo>
                <a:cubicBezTo>
                  <a:pt x="800127" y="3694918"/>
                  <a:pt x="789967" y="3675499"/>
                  <a:pt x="764567" y="3693300"/>
                </a:cubicBezTo>
                <a:cubicBezTo>
                  <a:pt x="765837" y="3725667"/>
                  <a:pt x="791237" y="3701392"/>
                  <a:pt x="800127" y="3717575"/>
                </a:cubicBezTo>
                <a:cubicBezTo>
                  <a:pt x="726467" y="3756415"/>
                  <a:pt x="730277" y="3770980"/>
                  <a:pt x="706147" y="3822767"/>
                </a:cubicBezTo>
                <a:cubicBezTo>
                  <a:pt x="685827" y="3780690"/>
                  <a:pt x="632487" y="4050951"/>
                  <a:pt x="675667" y="4047715"/>
                </a:cubicBezTo>
                <a:cubicBezTo>
                  <a:pt x="640107" y="4094646"/>
                  <a:pt x="708687" y="4067134"/>
                  <a:pt x="725197" y="4084936"/>
                </a:cubicBezTo>
                <a:cubicBezTo>
                  <a:pt x="709957" y="4118921"/>
                  <a:pt x="744247" y="4128631"/>
                  <a:pt x="748057" y="4164234"/>
                </a:cubicBezTo>
                <a:cubicBezTo>
                  <a:pt x="767107" y="4170708"/>
                  <a:pt x="803937" y="4136723"/>
                  <a:pt x="802667" y="4188509"/>
                </a:cubicBezTo>
                <a:cubicBezTo>
                  <a:pt x="765837" y="4193365"/>
                  <a:pt x="777267" y="4180418"/>
                  <a:pt x="751867" y="4212784"/>
                </a:cubicBezTo>
                <a:cubicBezTo>
                  <a:pt x="742977" y="4201456"/>
                  <a:pt x="723927" y="4190128"/>
                  <a:pt x="704877" y="4214403"/>
                </a:cubicBezTo>
                <a:cubicBezTo>
                  <a:pt x="718847" y="4248388"/>
                  <a:pt x="713767" y="4274281"/>
                  <a:pt x="711227" y="4301793"/>
                </a:cubicBezTo>
                <a:cubicBezTo>
                  <a:pt x="778537" y="4287228"/>
                  <a:pt x="731547" y="4316358"/>
                  <a:pt x="793777" y="4322831"/>
                </a:cubicBezTo>
                <a:cubicBezTo>
                  <a:pt x="812827" y="4351961"/>
                  <a:pt x="784887" y="4360053"/>
                  <a:pt x="781077" y="4379473"/>
                </a:cubicBezTo>
                <a:cubicBezTo>
                  <a:pt x="902997" y="4384327"/>
                  <a:pt x="966497" y="4449061"/>
                  <a:pt x="1070637" y="4479809"/>
                </a:cubicBezTo>
                <a:cubicBezTo>
                  <a:pt x="1070637" y="4508939"/>
                  <a:pt x="1089687" y="4497610"/>
                  <a:pt x="1092227" y="4520267"/>
                </a:cubicBezTo>
                <a:cubicBezTo>
                  <a:pt x="1290347" y="4491138"/>
                  <a:pt x="1421157" y="4518649"/>
                  <a:pt x="1649757" y="4429641"/>
                </a:cubicBezTo>
                <a:cubicBezTo>
                  <a:pt x="1621817" y="4397274"/>
                  <a:pt x="1543077" y="4423167"/>
                  <a:pt x="1527837" y="4406984"/>
                </a:cubicBezTo>
                <a:cubicBezTo>
                  <a:pt x="1682777" y="4324449"/>
                  <a:pt x="1872007" y="4295319"/>
                  <a:pt x="2057427" y="4248388"/>
                </a:cubicBezTo>
                <a:cubicBezTo>
                  <a:pt x="2235227" y="4204693"/>
                  <a:pt x="2410487" y="4219258"/>
                  <a:pt x="2585747" y="4120540"/>
                </a:cubicBezTo>
                <a:cubicBezTo>
                  <a:pt x="2627657" y="4141578"/>
                  <a:pt x="2660677" y="4101120"/>
                  <a:pt x="2700047" y="4086555"/>
                </a:cubicBezTo>
                <a:cubicBezTo>
                  <a:pt x="2905787" y="4007256"/>
                  <a:pt x="3167407" y="3944142"/>
                  <a:pt x="3370607" y="3923103"/>
                </a:cubicBezTo>
                <a:cubicBezTo>
                  <a:pt x="3406167" y="3919867"/>
                  <a:pt x="3446807" y="3893973"/>
                  <a:pt x="3463317" y="3879408"/>
                </a:cubicBezTo>
                <a:cubicBezTo>
                  <a:pt x="3529357" y="3892355"/>
                  <a:pt x="3643657" y="3837332"/>
                  <a:pt x="3703347" y="3816293"/>
                </a:cubicBezTo>
                <a:cubicBezTo>
                  <a:pt x="3700807" y="3801729"/>
                  <a:pt x="3690647" y="3785545"/>
                  <a:pt x="3702077" y="3777453"/>
                </a:cubicBezTo>
                <a:cubicBezTo>
                  <a:pt x="3784627" y="3753178"/>
                  <a:pt x="3901467" y="3727285"/>
                  <a:pt x="3977667" y="3669025"/>
                </a:cubicBezTo>
                <a:cubicBezTo>
                  <a:pt x="3967507" y="3662552"/>
                  <a:pt x="3945917" y="3680354"/>
                  <a:pt x="3944647" y="3654460"/>
                </a:cubicBezTo>
                <a:cubicBezTo>
                  <a:pt x="4017037" y="3631804"/>
                  <a:pt x="4105937" y="3622094"/>
                  <a:pt x="4174517" y="3586491"/>
                </a:cubicBezTo>
                <a:cubicBezTo>
                  <a:pt x="4160547" y="3583254"/>
                  <a:pt x="4145307" y="3583254"/>
                  <a:pt x="4132607" y="3575162"/>
                </a:cubicBezTo>
                <a:cubicBezTo>
                  <a:pt x="4217697" y="3492627"/>
                  <a:pt x="4253257" y="3452169"/>
                  <a:pt x="4370097" y="3434367"/>
                </a:cubicBezTo>
                <a:cubicBezTo>
                  <a:pt x="4361207" y="3385818"/>
                  <a:pt x="4387877" y="3355069"/>
                  <a:pt x="4447567" y="3337267"/>
                </a:cubicBezTo>
                <a:cubicBezTo>
                  <a:pt x="4464077" y="3308137"/>
                  <a:pt x="4413277" y="3319466"/>
                  <a:pt x="4432327" y="3283862"/>
                </a:cubicBezTo>
                <a:cubicBezTo>
                  <a:pt x="4644417" y="3248259"/>
                  <a:pt x="4702837" y="3005510"/>
                  <a:pt x="4800627" y="2869570"/>
                </a:cubicBezTo>
                <a:cubicBezTo>
                  <a:pt x="4804437" y="2864715"/>
                  <a:pt x="4820947" y="2851768"/>
                  <a:pt x="4823487" y="2848532"/>
                </a:cubicBezTo>
                <a:cubicBezTo>
                  <a:pt x="4958107" y="2744958"/>
                  <a:pt x="5124477" y="2730394"/>
                  <a:pt x="5227347" y="2587980"/>
                </a:cubicBezTo>
                <a:cubicBezTo>
                  <a:pt x="5266717" y="2479552"/>
                  <a:pt x="5370857" y="2341994"/>
                  <a:pt x="5255287" y="2252986"/>
                </a:cubicBezTo>
                <a:cubicBezTo>
                  <a:pt x="5267987" y="2230329"/>
                  <a:pt x="5261637" y="2199581"/>
                  <a:pt x="5248937" y="2165596"/>
                </a:cubicBezTo>
                <a:cubicBezTo>
                  <a:pt x="5196867" y="2183398"/>
                  <a:pt x="4956837" y="2123519"/>
                  <a:pt x="4903497" y="2096008"/>
                </a:cubicBezTo>
                <a:cubicBezTo>
                  <a:pt x="4914927" y="2062023"/>
                  <a:pt x="4890797" y="2028038"/>
                  <a:pt x="4897147" y="2008618"/>
                </a:cubicBezTo>
                <a:cubicBezTo>
                  <a:pt x="4946677" y="2005381"/>
                  <a:pt x="4960647" y="1981106"/>
                  <a:pt x="4989857" y="196654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4302" r="-896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10253896" y="5143500"/>
            <a:ext cx="5818495" cy="5796202"/>
          </a:xfrm>
          <a:custGeom>
            <a:rect b="b" l="l" r="r" t="t"/>
            <a:pathLst>
              <a:path extrusionOk="0" h="5796202" w="5818495">
                <a:moveTo>
                  <a:pt x="0" y="0"/>
                </a:moveTo>
                <a:lnTo>
                  <a:pt x="5818495" y="0"/>
                </a:lnTo>
                <a:lnTo>
                  <a:pt x="5818495" y="5796202"/>
                </a:lnTo>
                <a:lnTo>
                  <a:pt x="0" y="5796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-4800693" y="-1243584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>
            <a:off x="15342871" y="8041601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 txBox="1"/>
          <p:nvPr/>
        </p:nvSpPr>
        <p:spPr>
          <a:xfrm>
            <a:off x="1028700" y="1428076"/>
            <a:ext cx="17259300" cy="2787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НЕЗАВИСИМОСТЬ, КОТОРАЯ ОБЪЕДИНЯЕТ НАС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/>
          <p:nvPr/>
        </p:nvSpPr>
        <p:spPr>
          <a:xfrm>
            <a:off x="-621888" y="-77166"/>
            <a:ext cx="19050302" cy="10712067"/>
          </a:xfrm>
          <a:custGeom>
            <a:rect b="b" l="l" r="r" t="t"/>
            <a:pathLst>
              <a:path extrusionOk="0" h="10712067" w="19050302">
                <a:moveTo>
                  <a:pt x="0" y="0"/>
                </a:moveTo>
                <a:lnTo>
                  <a:pt x="19050302" y="0"/>
                </a:lnTo>
                <a:lnTo>
                  <a:pt x="19050302" y="10712067"/>
                </a:lnTo>
                <a:lnTo>
                  <a:pt x="0" y="10712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10"/>
          <p:cNvSpPr/>
          <p:nvPr/>
        </p:nvSpPr>
        <p:spPr>
          <a:xfrm>
            <a:off x="0" y="348651"/>
            <a:ext cx="18288000" cy="9589698"/>
          </a:xfrm>
          <a:custGeom>
            <a:rect b="b" l="l" r="r" t="t"/>
            <a:pathLst>
              <a:path extrusionOk="0" h="9589698" w="18288000">
                <a:moveTo>
                  <a:pt x="0" y="0"/>
                </a:moveTo>
                <a:lnTo>
                  <a:pt x="18288000" y="0"/>
                </a:lnTo>
                <a:lnTo>
                  <a:pt x="18288000" y="9589698"/>
                </a:lnTo>
                <a:lnTo>
                  <a:pt x="0" y="9589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/>
          <p:nvPr/>
        </p:nvSpPr>
        <p:spPr>
          <a:xfrm>
            <a:off x="-254423" y="-1185756"/>
            <a:ext cx="18884895" cy="12599766"/>
          </a:xfrm>
          <a:custGeom>
            <a:rect b="b" l="l" r="r" t="t"/>
            <a:pathLst>
              <a:path extrusionOk="0" h="12599766" w="18884895">
                <a:moveTo>
                  <a:pt x="0" y="0"/>
                </a:moveTo>
                <a:lnTo>
                  <a:pt x="18884895" y="0"/>
                </a:lnTo>
                <a:lnTo>
                  <a:pt x="18884895" y="12599766"/>
                </a:lnTo>
                <a:lnTo>
                  <a:pt x="0" y="12599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3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-3490136" y="-525927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2"/>
          <p:cNvSpPr/>
          <p:nvPr/>
        </p:nvSpPr>
        <p:spPr>
          <a:xfrm>
            <a:off x="14354075" y="8062563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2"/>
          <p:cNvSpPr/>
          <p:nvPr/>
        </p:nvSpPr>
        <p:spPr>
          <a:xfrm>
            <a:off x="1028700" y="2392338"/>
            <a:ext cx="7315200" cy="3364992"/>
          </a:xfrm>
          <a:custGeom>
            <a:rect b="b" l="l" r="r" t="t"/>
            <a:pathLst>
              <a:path extrusionOk="0"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2"/>
          <p:cNvSpPr/>
          <p:nvPr/>
        </p:nvSpPr>
        <p:spPr>
          <a:xfrm>
            <a:off x="9662382" y="2392338"/>
            <a:ext cx="7315200" cy="3364992"/>
          </a:xfrm>
          <a:custGeom>
            <a:rect b="b" l="l" r="r" t="t"/>
            <a:pathLst>
              <a:path extrusionOk="0"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2"/>
          <p:cNvSpPr/>
          <p:nvPr/>
        </p:nvSpPr>
        <p:spPr>
          <a:xfrm>
            <a:off x="1188240" y="6380067"/>
            <a:ext cx="7315200" cy="3364992"/>
          </a:xfrm>
          <a:custGeom>
            <a:rect b="b" l="l" r="r" t="t"/>
            <a:pathLst>
              <a:path extrusionOk="0"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2"/>
          <p:cNvSpPr/>
          <p:nvPr/>
        </p:nvSpPr>
        <p:spPr>
          <a:xfrm>
            <a:off x="9662382" y="6380067"/>
            <a:ext cx="7315200" cy="3364992"/>
          </a:xfrm>
          <a:custGeom>
            <a:rect b="b" l="l" r="r" t="t"/>
            <a:pathLst>
              <a:path extrusionOk="0"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2"/>
          <p:cNvSpPr txBox="1"/>
          <p:nvPr/>
        </p:nvSpPr>
        <p:spPr>
          <a:xfrm>
            <a:off x="5227591" y="691515"/>
            <a:ext cx="7832819" cy="883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Цели урока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1188240" y="2684515"/>
            <a:ext cx="6996121" cy="2527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Поддерживать идею о том, что провозглашение независимости Республики Молдова является суверенным правом народа;</a:t>
            </a: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9833884" y="2684515"/>
            <a:ext cx="6972197" cy="278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Анализировать основные идеи Декларации о независимости Республики Молдова;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1782157" y="7226522"/>
            <a:ext cx="6127365" cy="2079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Проявлять уважение к символам и ценностям страны;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9662375" y="6637000"/>
            <a:ext cx="7239300" cy="23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Предлагать способы, которые способствуют защите и укреплению независимости.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/>
          <p:nvPr/>
        </p:nvSpPr>
        <p:spPr>
          <a:xfrm>
            <a:off x="0" y="309143"/>
            <a:ext cx="18288000" cy="9668713"/>
          </a:xfrm>
          <a:custGeom>
            <a:rect b="b" l="l" r="r" t="t"/>
            <a:pathLst>
              <a:path extrusionOk="0" h="9668713" w="18288000">
                <a:moveTo>
                  <a:pt x="0" y="0"/>
                </a:moveTo>
                <a:lnTo>
                  <a:pt x="18288000" y="0"/>
                </a:lnTo>
                <a:lnTo>
                  <a:pt x="18288000" y="9668714"/>
                </a:lnTo>
                <a:lnTo>
                  <a:pt x="0" y="96687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3"/>
          <p:cNvSpPr/>
          <p:nvPr/>
        </p:nvSpPr>
        <p:spPr>
          <a:xfrm>
            <a:off x="-4776770" y="-1458468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3"/>
          <p:cNvSpPr/>
          <p:nvPr/>
        </p:nvSpPr>
        <p:spPr>
          <a:xfrm>
            <a:off x="16093358" y="8014716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-682733" y="-1637109"/>
            <a:ext cx="18970733" cy="14067490"/>
          </a:xfrm>
          <a:custGeom>
            <a:rect b="b" l="l" r="r" t="t"/>
            <a:pathLst>
              <a:path extrusionOk="0" h="14067490" w="18970733">
                <a:moveTo>
                  <a:pt x="0" y="0"/>
                </a:moveTo>
                <a:lnTo>
                  <a:pt x="18970733" y="0"/>
                </a:lnTo>
                <a:lnTo>
                  <a:pt x="18970733" y="14067490"/>
                </a:lnTo>
                <a:lnTo>
                  <a:pt x="0" y="14067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4"/>
          <p:cNvSpPr txBox="1"/>
          <p:nvPr/>
        </p:nvSpPr>
        <p:spPr>
          <a:xfrm>
            <a:off x="292609" y="2552102"/>
            <a:ext cx="17995391" cy="630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Что первое, что ты хотел(а) бы решать самостоятельно в 15 лет?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Когда ты в последний раз чувствовал(а): «это мой выбор»?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Какая связь существует между тем, чтобы быть независимым, и тем, чтобы быть ответственным?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Как ты понимаешь, что тобой манипулируют?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Что сложнее: обрести свободу или знать, что с ней делать?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Что объединяет людей, которые говорят на разных языках, думают по-разному или имеют разные семейные истории?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Какие перемены приносит ваше поколение?</a:t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13649838" y="7559752"/>
            <a:ext cx="4400856" cy="4114800"/>
          </a:xfrm>
          <a:custGeom>
            <a:rect b="b" l="l" r="r" t="t"/>
            <a:pathLst>
              <a:path extrusionOk="0" h="4114800" w="4400856">
                <a:moveTo>
                  <a:pt x="0" y="0"/>
                </a:moveTo>
                <a:lnTo>
                  <a:pt x="4400855" y="0"/>
                </a:lnTo>
                <a:lnTo>
                  <a:pt x="44008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4"/>
          <p:cNvSpPr/>
          <p:nvPr/>
        </p:nvSpPr>
        <p:spPr>
          <a:xfrm>
            <a:off x="-3364991" y="-454156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4"/>
          <p:cNvSpPr/>
          <p:nvPr/>
        </p:nvSpPr>
        <p:spPr>
          <a:xfrm rot="4305920">
            <a:off x="-3265714" y="7390426"/>
            <a:ext cx="6531429" cy="4114800"/>
          </a:xfrm>
          <a:custGeom>
            <a:rect b="b" l="l" r="r" t="t"/>
            <a:pathLst>
              <a:path extrusionOk="0" h="4114800" w="6531429">
                <a:moveTo>
                  <a:pt x="0" y="0"/>
                </a:moveTo>
                <a:lnTo>
                  <a:pt x="6531428" y="0"/>
                </a:lnTo>
                <a:lnTo>
                  <a:pt x="6531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4"/>
          <p:cNvSpPr/>
          <p:nvPr/>
        </p:nvSpPr>
        <p:spPr>
          <a:xfrm rot="1880850">
            <a:off x="12950524" y="-376641"/>
            <a:ext cx="7315200" cy="3145536"/>
          </a:xfrm>
          <a:custGeom>
            <a:rect b="b" l="l" r="r" t="t"/>
            <a:pathLst>
              <a:path extrusionOk="0" h="3145536" w="7315200">
                <a:moveTo>
                  <a:pt x="0" y="0"/>
                </a:moveTo>
                <a:lnTo>
                  <a:pt x="7315200" y="0"/>
                </a:lnTo>
                <a:lnTo>
                  <a:pt x="7315200" y="3145536"/>
                </a:lnTo>
                <a:lnTo>
                  <a:pt x="0" y="31455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4"/>
          <p:cNvSpPr txBox="1"/>
          <p:nvPr/>
        </p:nvSpPr>
        <p:spPr>
          <a:xfrm>
            <a:off x="2975957" y="741927"/>
            <a:ext cx="11695748" cy="1194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44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Рефлексия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0" y="264820"/>
            <a:ext cx="18288000" cy="9757360"/>
          </a:xfrm>
          <a:custGeom>
            <a:rect b="b" l="l" r="r" t="t"/>
            <a:pathLst>
              <a:path extrusionOk="0" h="9757360" w="18288000">
                <a:moveTo>
                  <a:pt x="0" y="0"/>
                </a:moveTo>
                <a:lnTo>
                  <a:pt x="18288000" y="0"/>
                </a:lnTo>
                <a:lnTo>
                  <a:pt x="18288000" y="9757360"/>
                </a:lnTo>
                <a:lnTo>
                  <a:pt x="0" y="9757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5"/>
          <p:cNvSpPr/>
          <p:nvPr/>
        </p:nvSpPr>
        <p:spPr>
          <a:xfrm>
            <a:off x="-140808" y="-1186429"/>
            <a:ext cx="18783411" cy="12517383"/>
          </a:xfrm>
          <a:custGeom>
            <a:rect b="b" l="l" r="r" t="t"/>
            <a:pathLst>
              <a:path extrusionOk="0" h="12517383" w="18783411">
                <a:moveTo>
                  <a:pt x="0" y="0"/>
                </a:moveTo>
                <a:lnTo>
                  <a:pt x="18783411" y="0"/>
                </a:lnTo>
                <a:lnTo>
                  <a:pt x="18783411" y="12517383"/>
                </a:lnTo>
                <a:lnTo>
                  <a:pt x="0" y="12517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5"/>
          <p:cNvSpPr/>
          <p:nvPr/>
        </p:nvSpPr>
        <p:spPr>
          <a:xfrm>
            <a:off x="-874395" y="7200900"/>
            <a:ext cx="3806190" cy="4114800"/>
          </a:xfrm>
          <a:custGeom>
            <a:rect b="b" l="l" r="r" t="t"/>
            <a:pathLst>
              <a:path extrusionOk="0" h="4114800" w="3806190">
                <a:moveTo>
                  <a:pt x="0" y="0"/>
                </a:moveTo>
                <a:lnTo>
                  <a:pt x="3806190" y="0"/>
                </a:lnTo>
                <a:lnTo>
                  <a:pt x="38061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5"/>
          <p:cNvSpPr/>
          <p:nvPr/>
        </p:nvSpPr>
        <p:spPr>
          <a:xfrm>
            <a:off x="15565478" y="-1186429"/>
            <a:ext cx="4286250" cy="4114800"/>
          </a:xfrm>
          <a:custGeom>
            <a:rect b="b" l="l" r="r" t="t"/>
            <a:pathLst>
              <a:path extrusionOk="0" h="4114800" w="4286250">
                <a:moveTo>
                  <a:pt x="0" y="0"/>
                </a:moveTo>
                <a:lnTo>
                  <a:pt x="4286250" y="0"/>
                </a:lnTo>
                <a:lnTo>
                  <a:pt x="42862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0" name="Google Shape;130;p5"/>
          <p:cNvGrpSpPr/>
          <p:nvPr/>
        </p:nvGrpSpPr>
        <p:grpSpPr>
          <a:xfrm>
            <a:off x="2744485" y="3060771"/>
            <a:ext cx="1722462" cy="635345"/>
            <a:chOff x="0" y="-47625"/>
            <a:chExt cx="453653" cy="167333"/>
          </a:xfrm>
        </p:grpSpPr>
        <p:sp>
          <p:nvSpPr>
            <p:cNvPr id="131" name="Google Shape;131;p5"/>
            <p:cNvSpPr/>
            <p:nvPr/>
          </p:nvSpPr>
          <p:spPr>
            <a:xfrm>
              <a:off x="0" y="0"/>
              <a:ext cx="453653" cy="119708"/>
            </a:xfrm>
            <a:custGeom>
              <a:rect b="b" l="l" r="r" t="t"/>
              <a:pathLst>
                <a:path extrusionOk="0" h="119708" w="453653">
                  <a:moveTo>
                    <a:pt x="0" y="0"/>
                  </a:moveTo>
                  <a:lnTo>
                    <a:pt x="453653" y="0"/>
                  </a:lnTo>
                  <a:lnTo>
                    <a:pt x="453653" y="119708"/>
                  </a:lnTo>
                  <a:lnTo>
                    <a:pt x="0" y="119708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132" name="Google Shape;132;p5"/>
            <p:cNvSpPr txBox="1"/>
            <p:nvPr/>
          </p:nvSpPr>
          <p:spPr>
            <a:xfrm>
              <a:off x="0" y="-47625"/>
              <a:ext cx="453653" cy="167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5"/>
          <p:cNvGrpSpPr/>
          <p:nvPr/>
        </p:nvGrpSpPr>
        <p:grpSpPr>
          <a:xfrm>
            <a:off x="10196727" y="4508689"/>
            <a:ext cx="1862820" cy="563574"/>
            <a:chOff x="0" y="-47625"/>
            <a:chExt cx="490619" cy="148431"/>
          </a:xfrm>
        </p:grpSpPr>
        <p:sp>
          <p:nvSpPr>
            <p:cNvPr id="134" name="Google Shape;134;p5"/>
            <p:cNvSpPr/>
            <p:nvPr/>
          </p:nvSpPr>
          <p:spPr>
            <a:xfrm>
              <a:off x="0" y="0"/>
              <a:ext cx="490619" cy="100806"/>
            </a:xfrm>
            <a:custGeom>
              <a:rect b="b" l="l" r="r" t="t"/>
              <a:pathLst>
                <a:path extrusionOk="0" h="100806" w="490619">
                  <a:moveTo>
                    <a:pt x="0" y="0"/>
                  </a:moveTo>
                  <a:lnTo>
                    <a:pt x="490619" y="0"/>
                  </a:lnTo>
                  <a:lnTo>
                    <a:pt x="490619" y="100806"/>
                  </a:lnTo>
                  <a:lnTo>
                    <a:pt x="0" y="100806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135" name="Google Shape;135;p5"/>
            <p:cNvSpPr txBox="1"/>
            <p:nvPr/>
          </p:nvSpPr>
          <p:spPr>
            <a:xfrm>
              <a:off x="0" y="-47625"/>
              <a:ext cx="490619" cy="14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4466947" y="6299299"/>
            <a:ext cx="1722462" cy="635345"/>
            <a:chOff x="0" y="-47625"/>
            <a:chExt cx="453653" cy="167333"/>
          </a:xfrm>
        </p:grpSpPr>
        <p:sp>
          <p:nvSpPr>
            <p:cNvPr id="137" name="Google Shape;137;p5"/>
            <p:cNvSpPr/>
            <p:nvPr/>
          </p:nvSpPr>
          <p:spPr>
            <a:xfrm>
              <a:off x="0" y="0"/>
              <a:ext cx="453653" cy="119708"/>
            </a:xfrm>
            <a:custGeom>
              <a:rect b="b" l="l" r="r" t="t"/>
              <a:pathLst>
                <a:path extrusionOk="0" h="119708" w="453653">
                  <a:moveTo>
                    <a:pt x="0" y="0"/>
                  </a:moveTo>
                  <a:lnTo>
                    <a:pt x="453653" y="0"/>
                  </a:lnTo>
                  <a:lnTo>
                    <a:pt x="453653" y="119708"/>
                  </a:lnTo>
                  <a:lnTo>
                    <a:pt x="0" y="119708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138" name="Google Shape;138;p5"/>
            <p:cNvSpPr txBox="1"/>
            <p:nvPr/>
          </p:nvSpPr>
          <p:spPr>
            <a:xfrm>
              <a:off x="0" y="-47625"/>
              <a:ext cx="453653" cy="167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"/>
          <p:cNvSpPr/>
          <p:nvPr/>
        </p:nvSpPr>
        <p:spPr>
          <a:xfrm>
            <a:off x="-3364991" y="-454156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6"/>
          <p:cNvSpPr/>
          <p:nvPr/>
        </p:nvSpPr>
        <p:spPr>
          <a:xfrm>
            <a:off x="0" y="468758"/>
            <a:ext cx="18288000" cy="9349483"/>
          </a:xfrm>
          <a:custGeom>
            <a:rect b="b" l="l" r="r" t="t"/>
            <a:pathLst>
              <a:path extrusionOk="0" h="9349483" w="18288000">
                <a:moveTo>
                  <a:pt x="0" y="0"/>
                </a:moveTo>
                <a:lnTo>
                  <a:pt x="18288000" y="0"/>
                </a:lnTo>
                <a:lnTo>
                  <a:pt x="18288000" y="9349484"/>
                </a:lnTo>
                <a:lnTo>
                  <a:pt x="0" y="93494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6"/>
          <p:cNvSpPr/>
          <p:nvPr/>
        </p:nvSpPr>
        <p:spPr>
          <a:xfrm>
            <a:off x="13677381" y="8071459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/>
          <p:nvPr/>
        </p:nvSpPr>
        <p:spPr>
          <a:xfrm>
            <a:off x="-293773" y="-4677048"/>
            <a:ext cx="19258321" cy="19258321"/>
          </a:xfrm>
          <a:custGeom>
            <a:rect b="b" l="l" r="r" t="t"/>
            <a:pathLst>
              <a:path extrusionOk="0" h="19258321" w="19258321">
                <a:moveTo>
                  <a:pt x="0" y="0"/>
                </a:moveTo>
                <a:lnTo>
                  <a:pt x="19258321" y="0"/>
                </a:lnTo>
                <a:lnTo>
                  <a:pt x="19258321" y="19258321"/>
                </a:lnTo>
                <a:lnTo>
                  <a:pt x="0" y="192583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7"/>
          <p:cNvSpPr/>
          <p:nvPr/>
        </p:nvSpPr>
        <p:spPr>
          <a:xfrm>
            <a:off x="-2073418" y="-2221365"/>
            <a:ext cx="7315200" cy="4059936"/>
          </a:xfrm>
          <a:custGeom>
            <a:rect b="b" l="l" r="r" t="t"/>
            <a:pathLst>
              <a:path extrusionOk="0" h="4059936" w="7315200">
                <a:moveTo>
                  <a:pt x="0" y="0"/>
                </a:moveTo>
                <a:lnTo>
                  <a:pt x="7315200" y="0"/>
                </a:lnTo>
                <a:lnTo>
                  <a:pt x="7315200" y="4059936"/>
                </a:lnTo>
                <a:lnTo>
                  <a:pt x="0" y="4059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7"/>
          <p:cNvSpPr/>
          <p:nvPr/>
        </p:nvSpPr>
        <p:spPr>
          <a:xfrm>
            <a:off x="642896" y="2462840"/>
            <a:ext cx="5429304" cy="5429304"/>
          </a:xfrm>
          <a:custGeom>
            <a:rect b="b" l="l" r="r" t="t"/>
            <a:pathLst>
              <a:path extrusionOk="0"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7"/>
          <p:cNvSpPr/>
          <p:nvPr/>
        </p:nvSpPr>
        <p:spPr>
          <a:xfrm>
            <a:off x="12215800" y="2394857"/>
            <a:ext cx="5429304" cy="5429304"/>
          </a:xfrm>
          <a:custGeom>
            <a:rect b="b" l="l" r="r" t="t"/>
            <a:pathLst>
              <a:path extrusionOk="0"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7"/>
          <p:cNvSpPr/>
          <p:nvPr/>
        </p:nvSpPr>
        <p:spPr>
          <a:xfrm>
            <a:off x="6429348" y="2462840"/>
            <a:ext cx="5429304" cy="5429304"/>
          </a:xfrm>
          <a:custGeom>
            <a:rect b="b" l="l" r="r" t="t"/>
            <a:pathLst>
              <a:path extrusionOk="0"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7"/>
          <p:cNvSpPr txBox="1"/>
          <p:nvPr/>
        </p:nvSpPr>
        <p:spPr>
          <a:xfrm>
            <a:off x="12406114" y="3507009"/>
            <a:ext cx="4853186" cy="3658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C3313C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Что мы строим?</a:t>
            </a:r>
            <a:endParaRPr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199" u="none" cap="none" strike="noStrike">
                <a:solidFill>
                  <a:srgbClr val="C3313C"/>
                </a:solidFill>
                <a:latin typeface="EB Garamond"/>
                <a:ea typeface="EB Garamond"/>
                <a:cs typeface="EB Garamond"/>
                <a:sym typeface="EB Garamond"/>
              </a:rPr>
              <a:t>(видение, развитие, наследие)</a:t>
            </a:r>
            <a:endParaRPr/>
          </a:p>
        </p:txBody>
      </p:sp>
      <p:sp>
        <p:nvSpPr>
          <p:cNvPr id="156" name="Google Shape;156;p7"/>
          <p:cNvSpPr/>
          <p:nvPr/>
        </p:nvSpPr>
        <p:spPr>
          <a:xfrm>
            <a:off x="13079000" y="7021955"/>
            <a:ext cx="7315200" cy="4059936"/>
          </a:xfrm>
          <a:custGeom>
            <a:rect b="b" l="l" r="r" t="t"/>
            <a:pathLst>
              <a:path extrusionOk="0" h="4059936" w="7315200">
                <a:moveTo>
                  <a:pt x="0" y="0"/>
                </a:moveTo>
                <a:lnTo>
                  <a:pt x="7315200" y="0"/>
                </a:lnTo>
                <a:lnTo>
                  <a:pt x="7315200" y="4059936"/>
                </a:lnTo>
                <a:lnTo>
                  <a:pt x="0" y="4059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7"/>
          <p:cNvSpPr/>
          <p:nvPr/>
        </p:nvSpPr>
        <p:spPr>
          <a:xfrm>
            <a:off x="4388" y="8520808"/>
            <a:ext cx="12839243" cy="1977085"/>
          </a:xfrm>
          <a:custGeom>
            <a:rect b="b" l="l" r="r" t="t"/>
            <a:pathLst>
              <a:path extrusionOk="0" h="1345543" w="8737993">
                <a:moveTo>
                  <a:pt x="8737993" y="925693"/>
                </a:moveTo>
                <a:cubicBezTo>
                  <a:pt x="8687976" y="967476"/>
                  <a:pt x="8371607" y="952363"/>
                  <a:pt x="8238169" y="1085840"/>
                </a:cubicBezTo>
                <a:cubicBezTo>
                  <a:pt x="8031454" y="1062472"/>
                  <a:pt x="7851845" y="1067933"/>
                  <a:pt x="7620471" y="1043422"/>
                </a:cubicBezTo>
                <a:cubicBezTo>
                  <a:pt x="7492280" y="1117336"/>
                  <a:pt x="7477240" y="1001385"/>
                  <a:pt x="7009594" y="1166358"/>
                </a:cubicBezTo>
                <a:cubicBezTo>
                  <a:pt x="6980913" y="1125337"/>
                  <a:pt x="6624495" y="1217793"/>
                  <a:pt x="6289413" y="1298438"/>
                </a:cubicBezTo>
                <a:cubicBezTo>
                  <a:pt x="5663146" y="1168390"/>
                  <a:pt x="5265980" y="1249289"/>
                  <a:pt x="4778049" y="1176772"/>
                </a:cubicBezTo>
                <a:cubicBezTo>
                  <a:pt x="4206521" y="1243066"/>
                  <a:pt x="4625548" y="1274435"/>
                  <a:pt x="3531985" y="1243193"/>
                </a:cubicBezTo>
                <a:cubicBezTo>
                  <a:pt x="3398373" y="1176137"/>
                  <a:pt x="3382108" y="1377940"/>
                  <a:pt x="2939472" y="1278245"/>
                </a:cubicBezTo>
                <a:cubicBezTo>
                  <a:pt x="2783823" y="1312662"/>
                  <a:pt x="2573960" y="1365240"/>
                  <a:pt x="2477947" y="1302883"/>
                </a:cubicBezTo>
                <a:cubicBezTo>
                  <a:pt x="2352904" y="1238240"/>
                  <a:pt x="2380711" y="1343523"/>
                  <a:pt x="2221040" y="1340475"/>
                </a:cubicBezTo>
                <a:cubicBezTo>
                  <a:pt x="2121704" y="1345936"/>
                  <a:pt x="2002432" y="1213475"/>
                  <a:pt x="1930729" y="1288913"/>
                </a:cubicBezTo>
                <a:cubicBezTo>
                  <a:pt x="1703727" y="1391656"/>
                  <a:pt x="1743076" y="1304534"/>
                  <a:pt x="1414465" y="1339586"/>
                </a:cubicBezTo>
                <a:cubicBezTo>
                  <a:pt x="897502" y="1383909"/>
                  <a:pt x="668576" y="1163945"/>
                  <a:pt x="114887" y="1236970"/>
                </a:cubicBezTo>
                <a:cubicBezTo>
                  <a:pt x="-25338" y="1156579"/>
                  <a:pt x="5409" y="1531610"/>
                  <a:pt x="6283" y="241163"/>
                </a:cubicBezTo>
                <a:cubicBezTo>
                  <a:pt x="-34355" y="-209306"/>
                  <a:pt x="95825" y="129911"/>
                  <a:pt x="1186414" y="25009"/>
                </a:cubicBezTo>
                <a:cubicBezTo>
                  <a:pt x="1837340" y="40376"/>
                  <a:pt x="1748848" y="280787"/>
                  <a:pt x="3652482" y="203825"/>
                </a:cubicBezTo>
                <a:cubicBezTo>
                  <a:pt x="3900470" y="190490"/>
                  <a:pt x="3805158" y="307457"/>
                  <a:pt x="4732578" y="316474"/>
                </a:cubicBezTo>
                <a:cubicBezTo>
                  <a:pt x="4985813" y="327142"/>
                  <a:pt x="5237999" y="432425"/>
                  <a:pt x="5588295" y="444490"/>
                </a:cubicBezTo>
                <a:cubicBezTo>
                  <a:pt x="5892772" y="583428"/>
                  <a:pt x="5941390" y="542788"/>
                  <a:pt x="6347825" y="612130"/>
                </a:cubicBezTo>
                <a:cubicBezTo>
                  <a:pt x="7153000" y="723509"/>
                  <a:pt x="7655973" y="563616"/>
                  <a:pt x="8737993" y="925693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09170" l="0" r="0" t="-2359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"/>
          <p:cNvSpPr/>
          <p:nvPr/>
        </p:nvSpPr>
        <p:spPr>
          <a:xfrm rot="10800000">
            <a:off x="5757189" y="-138528"/>
            <a:ext cx="12839243" cy="1977085"/>
          </a:xfrm>
          <a:custGeom>
            <a:rect b="b" l="l" r="r" t="t"/>
            <a:pathLst>
              <a:path extrusionOk="0" h="1345543" w="8737993">
                <a:moveTo>
                  <a:pt x="8737993" y="925693"/>
                </a:moveTo>
                <a:cubicBezTo>
                  <a:pt x="8687976" y="967476"/>
                  <a:pt x="8371607" y="952363"/>
                  <a:pt x="8238169" y="1085840"/>
                </a:cubicBezTo>
                <a:cubicBezTo>
                  <a:pt x="8031454" y="1062472"/>
                  <a:pt x="7851845" y="1067933"/>
                  <a:pt x="7620471" y="1043422"/>
                </a:cubicBezTo>
                <a:cubicBezTo>
                  <a:pt x="7492280" y="1117336"/>
                  <a:pt x="7477240" y="1001385"/>
                  <a:pt x="7009594" y="1166358"/>
                </a:cubicBezTo>
                <a:cubicBezTo>
                  <a:pt x="6980913" y="1125337"/>
                  <a:pt x="6624495" y="1217793"/>
                  <a:pt x="6289413" y="1298438"/>
                </a:cubicBezTo>
                <a:cubicBezTo>
                  <a:pt x="5663146" y="1168390"/>
                  <a:pt x="5265980" y="1249289"/>
                  <a:pt x="4778049" y="1176772"/>
                </a:cubicBezTo>
                <a:cubicBezTo>
                  <a:pt x="4206521" y="1243066"/>
                  <a:pt x="4625548" y="1274435"/>
                  <a:pt x="3531985" y="1243193"/>
                </a:cubicBezTo>
                <a:cubicBezTo>
                  <a:pt x="3398373" y="1176137"/>
                  <a:pt x="3382108" y="1377940"/>
                  <a:pt x="2939472" y="1278245"/>
                </a:cubicBezTo>
                <a:cubicBezTo>
                  <a:pt x="2783823" y="1312662"/>
                  <a:pt x="2573960" y="1365240"/>
                  <a:pt x="2477947" y="1302883"/>
                </a:cubicBezTo>
                <a:cubicBezTo>
                  <a:pt x="2352904" y="1238240"/>
                  <a:pt x="2380711" y="1343523"/>
                  <a:pt x="2221040" y="1340475"/>
                </a:cubicBezTo>
                <a:cubicBezTo>
                  <a:pt x="2121704" y="1345936"/>
                  <a:pt x="2002432" y="1213475"/>
                  <a:pt x="1930729" y="1288913"/>
                </a:cubicBezTo>
                <a:cubicBezTo>
                  <a:pt x="1703727" y="1391656"/>
                  <a:pt x="1743076" y="1304534"/>
                  <a:pt x="1414465" y="1339586"/>
                </a:cubicBezTo>
                <a:cubicBezTo>
                  <a:pt x="897502" y="1383909"/>
                  <a:pt x="668576" y="1163945"/>
                  <a:pt x="114887" y="1236970"/>
                </a:cubicBezTo>
                <a:cubicBezTo>
                  <a:pt x="-25338" y="1156579"/>
                  <a:pt x="5409" y="1531610"/>
                  <a:pt x="6283" y="241163"/>
                </a:cubicBezTo>
                <a:cubicBezTo>
                  <a:pt x="-34355" y="-209306"/>
                  <a:pt x="95825" y="129911"/>
                  <a:pt x="1186414" y="25009"/>
                </a:cubicBezTo>
                <a:cubicBezTo>
                  <a:pt x="1837340" y="40376"/>
                  <a:pt x="1748848" y="280787"/>
                  <a:pt x="3652482" y="203825"/>
                </a:cubicBezTo>
                <a:cubicBezTo>
                  <a:pt x="3900470" y="190490"/>
                  <a:pt x="3805158" y="307457"/>
                  <a:pt x="4732578" y="316474"/>
                </a:cubicBezTo>
                <a:cubicBezTo>
                  <a:pt x="4985813" y="327142"/>
                  <a:pt x="5237999" y="432425"/>
                  <a:pt x="5588295" y="444490"/>
                </a:cubicBezTo>
                <a:cubicBezTo>
                  <a:pt x="5892772" y="583428"/>
                  <a:pt x="5941390" y="542788"/>
                  <a:pt x="6347825" y="612130"/>
                </a:cubicBezTo>
                <a:cubicBezTo>
                  <a:pt x="7153000" y="723509"/>
                  <a:pt x="7655973" y="563616"/>
                  <a:pt x="8737993" y="925693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61522" l="0" r="0" t="-70332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"/>
          <p:cNvSpPr txBox="1"/>
          <p:nvPr/>
        </p:nvSpPr>
        <p:spPr>
          <a:xfrm>
            <a:off x="904003" y="3507009"/>
            <a:ext cx="4853186" cy="3658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264880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Откуда мы пришли?</a:t>
            </a:r>
            <a:endParaRPr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199" u="none" cap="none" strike="noStrike">
                <a:solidFill>
                  <a:srgbClr val="264880"/>
                </a:solidFill>
                <a:latin typeface="EB Garamond"/>
                <a:ea typeface="EB Garamond"/>
                <a:cs typeface="EB Garamond"/>
                <a:sym typeface="EB Garamond"/>
              </a:rPr>
              <a:t>(корни, история, опыт)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6717407" y="2840660"/>
            <a:ext cx="4853186" cy="4582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FF751F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Что мы выбираем?</a:t>
            </a:r>
            <a:endParaRPr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199" u="none" cap="none" strike="noStrike">
                <a:solidFill>
                  <a:srgbClr val="FF751F"/>
                </a:solidFill>
                <a:latin typeface="EB Garamond"/>
                <a:ea typeface="EB Garamond"/>
                <a:cs typeface="EB Garamond"/>
                <a:sym typeface="EB Garamond"/>
              </a:rPr>
              <a:t>(ценности, направление, единство)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/>
          <p:nvPr/>
        </p:nvSpPr>
        <p:spPr>
          <a:xfrm>
            <a:off x="-291309" y="-349285"/>
            <a:ext cx="18870619" cy="14767242"/>
          </a:xfrm>
          <a:custGeom>
            <a:rect b="b" l="l" r="r" t="t"/>
            <a:pathLst>
              <a:path extrusionOk="0" h="14767242" w="18870619">
                <a:moveTo>
                  <a:pt x="0" y="0"/>
                </a:moveTo>
                <a:lnTo>
                  <a:pt x="18870618" y="0"/>
                </a:lnTo>
                <a:lnTo>
                  <a:pt x="18870618" y="14767242"/>
                </a:lnTo>
                <a:lnTo>
                  <a:pt x="0" y="14767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8"/>
          <p:cNvSpPr/>
          <p:nvPr/>
        </p:nvSpPr>
        <p:spPr>
          <a:xfrm>
            <a:off x="-557670" y="3435381"/>
            <a:ext cx="3518154" cy="4114800"/>
          </a:xfrm>
          <a:custGeom>
            <a:rect b="b" l="l" r="r" t="t"/>
            <a:pathLst>
              <a:path extrusionOk="0" h="4114800" w="3518154">
                <a:moveTo>
                  <a:pt x="0" y="0"/>
                </a:moveTo>
                <a:lnTo>
                  <a:pt x="3518154" y="0"/>
                </a:lnTo>
                <a:lnTo>
                  <a:pt x="35181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8"/>
          <p:cNvSpPr/>
          <p:nvPr/>
        </p:nvSpPr>
        <p:spPr>
          <a:xfrm>
            <a:off x="14546901" y="3435381"/>
            <a:ext cx="3518154" cy="4114800"/>
          </a:xfrm>
          <a:custGeom>
            <a:rect b="b" l="l" r="r" t="t"/>
            <a:pathLst>
              <a:path extrusionOk="0" h="4114800" w="3518154">
                <a:moveTo>
                  <a:pt x="0" y="0"/>
                </a:moveTo>
                <a:lnTo>
                  <a:pt x="3518154" y="0"/>
                </a:lnTo>
                <a:lnTo>
                  <a:pt x="35181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8"/>
          <p:cNvSpPr/>
          <p:nvPr/>
        </p:nvSpPr>
        <p:spPr>
          <a:xfrm>
            <a:off x="215311" y="544566"/>
            <a:ext cx="17849743" cy="9197868"/>
          </a:xfrm>
          <a:custGeom>
            <a:rect b="b" l="l" r="r" t="t"/>
            <a:pathLst>
              <a:path extrusionOk="0" h="9197868" w="17849743">
                <a:moveTo>
                  <a:pt x="0" y="0"/>
                </a:moveTo>
                <a:lnTo>
                  <a:pt x="17849744" y="0"/>
                </a:lnTo>
                <a:lnTo>
                  <a:pt x="17849744" y="9197868"/>
                </a:lnTo>
                <a:lnTo>
                  <a:pt x="0" y="9197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/>
          <p:cNvSpPr/>
          <p:nvPr/>
        </p:nvSpPr>
        <p:spPr>
          <a:xfrm>
            <a:off x="-682733" y="-1637109"/>
            <a:ext cx="18970733" cy="14067490"/>
          </a:xfrm>
          <a:custGeom>
            <a:rect b="b" l="l" r="r" t="t"/>
            <a:pathLst>
              <a:path extrusionOk="0" h="14067490" w="18970733">
                <a:moveTo>
                  <a:pt x="0" y="0"/>
                </a:moveTo>
                <a:lnTo>
                  <a:pt x="18970733" y="0"/>
                </a:lnTo>
                <a:lnTo>
                  <a:pt x="18970733" y="14067490"/>
                </a:lnTo>
                <a:lnTo>
                  <a:pt x="0" y="14067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9"/>
          <p:cNvSpPr txBox="1"/>
          <p:nvPr/>
        </p:nvSpPr>
        <p:spPr>
          <a:xfrm>
            <a:off x="292609" y="3013075"/>
            <a:ext cx="17995391" cy="419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Какой исторический период тебя вдохновляет, мотивирует?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Каков вклад каждого человека?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Что ты чувствуешь, когда вносишь вклад в укрепление независимости страны?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 В чём разница между «государство должно...» и «мы можем...»?</a:t>
            </a:r>
            <a:endParaRPr/>
          </a:p>
          <a:p>
            <a:pPr indent="-431800" lvl="1" marL="86359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Какое долгосрочное влияние могут оказать эти вклады?</a:t>
            </a:r>
            <a:endParaRPr/>
          </a:p>
        </p:txBody>
      </p:sp>
      <p:sp>
        <p:nvSpPr>
          <p:cNvPr id="175" name="Google Shape;175;p9"/>
          <p:cNvSpPr/>
          <p:nvPr/>
        </p:nvSpPr>
        <p:spPr>
          <a:xfrm>
            <a:off x="-3364991" y="-454156"/>
            <a:ext cx="7315200" cy="2487168"/>
          </a:xfrm>
          <a:custGeom>
            <a:rect b="b" l="l" r="r" t="t"/>
            <a:pathLst>
              <a:path extrusionOk="0"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9"/>
          <p:cNvSpPr/>
          <p:nvPr/>
        </p:nvSpPr>
        <p:spPr>
          <a:xfrm rot="4305920">
            <a:off x="-3265714" y="7390426"/>
            <a:ext cx="6531429" cy="4114800"/>
          </a:xfrm>
          <a:custGeom>
            <a:rect b="b" l="l" r="r" t="t"/>
            <a:pathLst>
              <a:path extrusionOk="0" h="4114800" w="6531429">
                <a:moveTo>
                  <a:pt x="0" y="0"/>
                </a:moveTo>
                <a:lnTo>
                  <a:pt x="6531428" y="0"/>
                </a:lnTo>
                <a:lnTo>
                  <a:pt x="6531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9"/>
          <p:cNvSpPr/>
          <p:nvPr/>
        </p:nvSpPr>
        <p:spPr>
          <a:xfrm rot="1880850">
            <a:off x="12950524" y="-376641"/>
            <a:ext cx="7315200" cy="3145536"/>
          </a:xfrm>
          <a:custGeom>
            <a:rect b="b" l="l" r="r" t="t"/>
            <a:pathLst>
              <a:path extrusionOk="0" h="3145536" w="7315200">
                <a:moveTo>
                  <a:pt x="0" y="0"/>
                </a:moveTo>
                <a:lnTo>
                  <a:pt x="7315200" y="0"/>
                </a:lnTo>
                <a:lnTo>
                  <a:pt x="7315200" y="3145536"/>
                </a:lnTo>
                <a:lnTo>
                  <a:pt x="0" y="31455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9"/>
          <p:cNvSpPr txBox="1"/>
          <p:nvPr/>
        </p:nvSpPr>
        <p:spPr>
          <a:xfrm>
            <a:off x="2975957" y="741927"/>
            <a:ext cx="11695748" cy="1194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44" u="none" cap="none" strike="noStrike">
                <a:solidFill>
                  <a:srgbClr val="0E0E0E"/>
                </a:solidFill>
                <a:latin typeface="Arial"/>
                <a:ea typeface="Arial"/>
                <a:cs typeface="Arial"/>
                <a:sym typeface="Arial"/>
              </a:rPr>
              <a:t>Рефлексия:</a:t>
            </a:r>
            <a:endParaRPr/>
          </a:p>
        </p:txBody>
      </p:sp>
      <p:sp>
        <p:nvSpPr>
          <p:cNvPr id="179" name="Google Shape;179;p9"/>
          <p:cNvSpPr txBox="1"/>
          <p:nvPr/>
        </p:nvSpPr>
        <p:spPr>
          <a:xfrm>
            <a:off x="2670095" y="7874580"/>
            <a:ext cx="14589205" cy="1811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E0E0E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Через 35 лет каким будет твой ответ на вопрос:</a:t>
            </a:r>
            <a:endParaRPr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E0E0E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 «Что вы сделали со свободой, которую получили?»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