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3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338" r:id="rId3"/>
    <p:sldId id="284" r:id="rId4"/>
    <p:sldId id="340" r:id="rId5"/>
    <p:sldId id="288" r:id="rId6"/>
    <p:sldId id="289" r:id="rId7"/>
    <p:sldId id="290" r:id="rId8"/>
    <p:sldId id="291" r:id="rId9"/>
    <p:sldId id="292" r:id="rId10"/>
    <p:sldId id="339" r:id="rId11"/>
    <p:sldId id="296" r:id="rId12"/>
    <p:sldId id="295" r:id="rId13"/>
    <p:sldId id="303" r:id="rId14"/>
    <p:sldId id="310" r:id="rId15"/>
    <p:sldId id="311" r:id="rId16"/>
    <p:sldId id="312" r:id="rId17"/>
    <p:sldId id="307" r:id="rId18"/>
    <p:sldId id="314" r:id="rId19"/>
    <p:sldId id="315" r:id="rId20"/>
    <p:sldId id="316" r:id="rId21"/>
    <p:sldId id="308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13" r:id="rId31"/>
    <p:sldId id="341" r:id="rId32"/>
    <p:sldId id="342" r:id="rId33"/>
    <p:sldId id="329" r:id="rId34"/>
    <p:sldId id="330" r:id="rId35"/>
    <p:sldId id="337" r:id="rId36"/>
    <p:sldId id="334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A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4767" autoAdjust="0"/>
  </p:normalViewPr>
  <p:slideViewPr>
    <p:cSldViewPr>
      <p:cViewPr varScale="1">
        <p:scale>
          <a:sx n="75" d="100"/>
          <a:sy n="75" d="100"/>
        </p:scale>
        <p:origin x="18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998C0-8893-42BF-BB1A-B3125AD6BFF9}" type="doc">
      <dgm:prSet loTypeId="urn:microsoft.com/office/officeart/2005/8/layout/vList5" loCatId="list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960B70C7-D6F7-4C44-A77B-6D1DAA49CB30}">
      <dgm:prSet phldrT="[Текст]"/>
      <dgm:spPr/>
      <dgm:t>
        <a:bodyPr/>
        <a:lstStyle/>
        <a:p>
          <a:r>
            <a:rPr lang="ro-RO" b="1" dirty="0" smtClean="0"/>
            <a:t>Codul cu privire la știință și inovare al Republicii Moldova;</a:t>
          </a:r>
          <a:endParaRPr lang="ru-RU" b="1" dirty="0"/>
        </a:p>
      </dgm:t>
    </dgm:pt>
    <dgm:pt modelId="{5628933F-3D18-4875-94D6-FACD31E9B3B0}" type="parTrans" cxnId="{0E2FC60F-5B0F-4A3B-A275-DFFB4D3E39AC}">
      <dgm:prSet/>
      <dgm:spPr/>
      <dgm:t>
        <a:bodyPr/>
        <a:lstStyle/>
        <a:p>
          <a:endParaRPr lang="ru-RU"/>
        </a:p>
      </dgm:t>
    </dgm:pt>
    <dgm:pt modelId="{7ACAB565-DDFF-479B-8B92-EF63B44D89D9}" type="sibTrans" cxnId="{0E2FC60F-5B0F-4A3B-A275-DFFB4D3E39AC}">
      <dgm:prSet/>
      <dgm:spPr/>
      <dgm:t>
        <a:bodyPr/>
        <a:lstStyle/>
        <a:p>
          <a:endParaRPr lang="ru-RU"/>
        </a:p>
      </dgm:t>
    </dgm:pt>
    <dgm:pt modelId="{582874F9-2C52-49D5-87B5-A9ACD97FBF6F}">
      <dgm:prSet phldrT="[Текст]"/>
      <dgm:spPr/>
      <dgm:t>
        <a:bodyPr/>
        <a:lstStyle/>
        <a:p>
          <a:r>
            <a:rPr lang="ro-RO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O extensie a realizărilor obținute de colectivul IMB,</a:t>
          </a:r>
          <a:r>
            <a:rPr lang="en-US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ro-RO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țin</a:t>
          </a:r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â</a:t>
          </a:r>
          <a:r>
            <a:rPr lang="ro-RO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nd cont de transformările sistemului de cercetare și tendințele în dezvoltarea sa </a:t>
          </a:r>
          <a:endParaRPr lang="ru-RU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30E2795-A94B-48D3-A98F-4E2304708674}" type="parTrans" cxnId="{5D5DD303-5485-444C-8FD3-313014FA75BE}">
      <dgm:prSet/>
      <dgm:spPr/>
      <dgm:t>
        <a:bodyPr/>
        <a:lstStyle/>
        <a:p>
          <a:endParaRPr lang="ru-RU"/>
        </a:p>
      </dgm:t>
    </dgm:pt>
    <dgm:pt modelId="{FC3F1EDE-6187-46B0-BCCE-71FFE5DD18F4}" type="sibTrans" cxnId="{5D5DD303-5485-444C-8FD3-313014FA75BE}">
      <dgm:prSet/>
      <dgm:spPr/>
      <dgm:t>
        <a:bodyPr/>
        <a:lstStyle/>
        <a:p>
          <a:endParaRPr lang="ru-RU"/>
        </a:p>
      </dgm:t>
    </dgm:pt>
    <dgm:pt modelId="{827C9D3A-6042-4F69-8BA6-14851ED791BD}">
      <dgm:prSet phldrT="[Текст]"/>
      <dgm:spPr/>
      <dgm:t>
        <a:bodyPr/>
        <a:lstStyle/>
        <a:p>
          <a:r>
            <a:rPr lang="ro-RO" b="1" dirty="0" smtClean="0"/>
            <a:t>Programul Național în Domeniile Cercetării și Inovării  pentru anii 2019-2022.</a:t>
          </a:r>
          <a:endParaRPr lang="ru-RU" b="1" dirty="0"/>
        </a:p>
      </dgm:t>
    </dgm:pt>
    <dgm:pt modelId="{96008CB4-63AE-46B2-B9B4-3E7F37133A0D}" type="parTrans" cxnId="{EA237EDD-69D3-4467-AEE5-048499A3893B}">
      <dgm:prSet/>
      <dgm:spPr/>
      <dgm:t>
        <a:bodyPr/>
        <a:lstStyle/>
        <a:p>
          <a:endParaRPr lang="ru-RU"/>
        </a:p>
      </dgm:t>
    </dgm:pt>
    <dgm:pt modelId="{D9C6C773-1977-4FEF-AC89-3C73FC366B49}" type="sibTrans" cxnId="{EA237EDD-69D3-4467-AEE5-048499A3893B}">
      <dgm:prSet/>
      <dgm:spPr/>
      <dgm:t>
        <a:bodyPr/>
        <a:lstStyle/>
        <a:p>
          <a:endParaRPr lang="ru-RU"/>
        </a:p>
      </dgm:t>
    </dgm:pt>
    <dgm:pt modelId="{CCC32395-D2FB-4B13-8D42-1E9D06774CD4}">
      <dgm:prSet phldrT="[Текст]"/>
      <dgm:spPr/>
      <dgm:t>
        <a:bodyPr/>
        <a:lstStyle/>
        <a:p>
          <a:r>
            <a:rPr lang="fr-FR" b="1" dirty="0" err="1" smtClean="0"/>
            <a:t>Strategia</a:t>
          </a:r>
          <a:r>
            <a:rPr lang="fr-FR" b="1" dirty="0" smtClean="0"/>
            <a:t> Naț</a:t>
          </a:r>
          <a:r>
            <a:rPr lang="fr-FR" b="1" dirty="0" err="1" smtClean="0"/>
            <a:t>ională</a:t>
          </a:r>
          <a:r>
            <a:rPr lang="fr-FR" b="1" dirty="0" smtClean="0"/>
            <a:t> de </a:t>
          </a:r>
          <a:r>
            <a:rPr lang="fr-FR" b="1" dirty="0" err="1" smtClean="0"/>
            <a:t>Dezvoltare</a:t>
          </a:r>
          <a:r>
            <a:rPr lang="fr-FR" b="1" dirty="0" smtClean="0"/>
            <a:t> ”Moldova 2030”.</a:t>
          </a:r>
          <a:endParaRPr lang="ru-RU" b="1" dirty="0"/>
        </a:p>
      </dgm:t>
    </dgm:pt>
    <dgm:pt modelId="{3A5C03B8-0EE5-40DB-9DA0-342811C7E367}" type="parTrans" cxnId="{66CFB989-EB83-4F8D-BF17-68B72ECB2ED1}">
      <dgm:prSet/>
      <dgm:spPr/>
      <dgm:t>
        <a:bodyPr/>
        <a:lstStyle/>
        <a:p>
          <a:endParaRPr lang="ru-RU"/>
        </a:p>
      </dgm:t>
    </dgm:pt>
    <dgm:pt modelId="{29A12A3D-F50E-47D9-8096-5D97DE5B439B}" type="sibTrans" cxnId="{66CFB989-EB83-4F8D-BF17-68B72ECB2ED1}">
      <dgm:prSet/>
      <dgm:spPr/>
      <dgm:t>
        <a:bodyPr/>
        <a:lstStyle/>
        <a:p>
          <a:endParaRPr lang="ru-RU"/>
        </a:p>
      </dgm:t>
    </dgm:pt>
    <dgm:pt modelId="{A12349C9-E406-4767-874B-AC4045BFBD19}">
      <dgm:prSet phldrT="[Текст]"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O viziune asupra funcționării și dezvoltării IMB</a:t>
          </a:r>
          <a:endParaRPr lang="ru-RU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8BEE417-99AC-4FE9-B067-20567299775D}" type="sibTrans" cxnId="{2374AED2-0CB6-4A61-BD7E-218EE99187B9}">
      <dgm:prSet/>
      <dgm:spPr/>
      <dgm:t>
        <a:bodyPr/>
        <a:lstStyle/>
        <a:p>
          <a:endParaRPr lang="ru-RU"/>
        </a:p>
      </dgm:t>
    </dgm:pt>
    <dgm:pt modelId="{1BD07F03-D61E-4ED7-A8AE-528F702B0297}" type="parTrans" cxnId="{2374AED2-0CB6-4A61-BD7E-218EE99187B9}">
      <dgm:prSet/>
      <dgm:spPr/>
      <dgm:t>
        <a:bodyPr/>
        <a:lstStyle/>
        <a:p>
          <a:endParaRPr lang="ru-RU"/>
        </a:p>
      </dgm:t>
    </dgm:pt>
    <dgm:pt modelId="{FB3F7D33-C570-4E5D-9ED3-6ACD1C490DF7}">
      <dgm:prSet/>
      <dgm:spPr/>
      <dgm:t>
        <a:bodyPr/>
        <a:lstStyle/>
        <a:p>
          <a:r>
            <a:rPr lang="ro-RO" b="1" dirty="0" smtClean="0"/>
            <a:t>Hotărârea Parlamentului RM Nr.150 ”Cu privire la aprobarea direcţiilor strategice ale activităţii</a:t>
          </a:r>
          <a:r>
            <a:rPr lang="en-US" b="1" dirty="0" smtClean="0"/>
            <a:t> </a:t>
          </a:r>
          <a:r>
            <a:rPr lang="ro-RO" b="1" dirty="0" smtClean="0"/>
            <a:t>din sfera ştiinţei şi inovării pentru anii 2013–2020”</a:t>
          </a:r>
          <a:endParaRPr lang="ru-RU" b="1" dirty="0"/>
        </a:p>
      </dgm:t>
    </dgm:pt>
    <dgm:pt modelId="{498E7ED1-493B-42F0-8E1B-59A3C62D6DDB}" type="parTrans" cxnId="{F4EC1B9D-2372-4B00-A202-A071C3CE2276}">
      <dgm:prSet/>
      <dgm:spPr/>
      <dgm:t>
        <a:bodyPr/>
        <a:lstStyle/>
        <a:p>
          <a:endParaRPr lang="ru-RU"/>
        </a:p>
      </dgm:t>
    </dgm:pt>
    <dgm:pt modelId="{3C58765C-59D4-499D-8E65-37EB973FBB8B}" type="sibTrans" cxnId="{F4EC1B9D-2372-4B00-A202-A071C3CE2276}">
      <dgm:prSet/>
      <dgm:spPr/>
      <dgm:t>
        <a:bodyPr/>
        <a:lstStyle/>
        <a:p>
          <a:endParaRPr lang="ru-RU"/>
        </a:p>
      </dgm:t>
    </dgm:pt>
    <dgm:pt modelId="{4D279813-4F4F-492E-B892-1391BE35CA2F}">
      <dgm:prSet/>
      <dgm:spPr/>
      <dgm:t>
        <a:bodyPr/>
        <a:lstStyle/>
        <a:p>
          <a:r>
            <a:rPr lang="ro-RO" b="1" dirty="0" smtClean="0"/>
            <a:t>Strategia Sectorială de Cheltuieli pentru Sectorul Cercetării și Inovării pe anii 2019-2021.</a:t>
          </a:r>
          <a:endParaRPr lang="ru-RU" b="1" dirty="0"/>
        </a:p>
      </dgm:t>
    </dgm:pt>
    <dgm:pt modelId="{16476F79-C8B6-462E-8B01-F47F96B470F9}" type="parTrans" cxnId="{E36BB1E4-FFAC-49CB-9C47-2837D083A088}">
      <dgm:prSet/>
      <dgm:spPr/>
      <dgm:t>
        <a:bodyPr/>
        <a:lstStyle/>
        <a:p>
          <a:endParaRPr lang="ru-RU"/>
        </a:p>
      </dgm:t>
    </dgm:pt>
    <dgm:pt modelId="{27495A9C-DAC8-436A-AE4D-53CC587B8649}" type="sibTrans" cxnId="{E36BB1E4-FFAC-49CB-9C47-2837D083A088}">
      <dgm:prSet/>
      <dgm:spPr/>
      <dgm:t>
        <a:bodyPr/>
        <a:lstStyle/>
        <a:p>
          <a:endParaRPr lang="ru-RU"/>
        </a:p>
      </dgm:t>
    </dgm:pt>
    <dgm:pt modelId="{44FA7603-DED9-4698-94D5-27685D89FD91}">
      <dgm:prSet/>
      <dgm:spPr/>
      <dgm:t>
        <a:bodyPr/>
        <a:lstStyle/>
        <a:p>
          <a:r>
            <a:rPr lang="fr-FR" b="1" dirty="0" err="1" smtClean="0"/>
            <a:t>Strategia</a:t>
          </a:r>
          <a:r>
            <a:rPr lang="fr-FR" b="1" dirty="0" smtClean="0"/>
            <a:t> </a:t>
          </a:r>
          <a:r>
            <a:rPr lang="fr-FR" b="1" dirty="0" err="1" smtClean="0"/>
            <a:t>Naţională</a:t>
          </a:r>
          <a:r>
            <a:rPr lang="fr-FR" b="1" dirty="0" smtClean="0"/>
            <a:t> </a:t>
          </a:r>
          <a:r>
            <a:rPr lang="fr-FR" b="1" dirty="0" err="1" smtClean="0"/>
            <a:t>pentru</a:t>
          </a:r>
          <a:r>
            <a:rPr lang="fr-FR" b="1" dirty="0" smtClean="0"/>
            <a:t> </a:t>
          </a:r>
          <a:r>
            <a:rPr lang="fr-FR" b="1" dirty="0" err="1" smtClean="0"/>
            <a:t>Integrarea</a:t>
          </a:r>
          <a:r>
            <a:rPr lang="fr-FR" b="1" dirty="0" smtClean="0"/>
            <a:t> </a:t>
          </a:r>
          <a:r>
            <a:rPr lang="fr-FR" b="1" dirty="0" err="1" smtClean="0"/>
            <a:t>Republicii</a:t>
          </a:r>
          <a:r>
            <a:rPr lang="fr-FR" b="1" dirty="0" smtClean="0"/>
            <a:t> Moldova </a:t>
          </a:r>
          <a:r>
            <a:rPr lang="fr-FR" b="1" dirty="0" err="1" smtClean="0"/>
            <a:t>în</a:t>
          </a:r>
          <a:r>
            <a:rPr lang="fr-FR" b="1" dirty="0" smtClean="0"/>
            <a:t> Spaț</a:t>
          </a:r>
          <a:r>
            <a:rPr lang="fr-FR" b="1" dirty="0" err="1" smtClean="0"/>
            <a:t>iul</a:t>
          </a:r>
          <a:r>
            <a:rPr lang="fr-FR" b="1" dirty="0" smtClean="0"/>
            <a:t> </a:t>
          </a:r>
          <a:r>
            <a:rPr lang="fr-FR" b="1" dirty="0" err="1" smtClean="0"/>
            <a:t>European</a:t>
          </a:r>
          <a:r>
            <a:rPr lang="fr-FR" b="1" dirty="0" smtClean="0"/>
            <a:t> de </a:t>
          </a:r>
          <a:r>
            <a:rPr lang="fr-FR" b="1" dirty="0" err="1" smtClean="0"/>
            <a:t>Cercetare</a:t>
          </a:r>
          <a:r>
            <a:rPr lang="fr-FR" b="1" dirty="0" smtClean="0"/>
            <a:t> 2018-2020.</a:t>
          </a:r>
          <a:r>
            <a:rPr lang="ro-RO" b="1" dirty="0" smtClean="0"/>
            <a:t> </a:t>
          </a:r>
          <a:endParaRPr lang="ru-RU" b="1" dirty="0"/>
        </a:p>
      </dgm:t>
    </dgm:pt>
    <dgm:pt modelId="{4C262931-3971-47C9-9BA0-8E13D3674D10}" type="parTrans" cxnId="{ED3AD7B8-0A9C-434F-B904-D2A2CC2405F0}">
      <dgm:prSet/>
      <dgm:spPr/>
      <dgm:t>
        <a:bodyPr/>
        <a:lstStyle/>
        <a:p>
          <a:endParaRPr lang="ru-RU"/>
        </a:p>
      </dgm:t>
    </dgm:pt>
    <dgm:pt modelId="{A0640C00-5AA2-4593-AC7F-096968794081}" type="sibTrans" cxnId="{ED3AD7B8-0A9C-434F-B904-D2A2CC2405F0}">
      <dgm:prSet/>
      <dgm:spPr/>
      <dgm:t>
        <a:bodyPr/>
        <a:lstStyle/>
        <a:p>
          <a:endParaRPr lang="ru-RU"/>
        </a:p>
      </dgm:t>
    </dgm:pt>
    <dgm:pt modelId="{5F0B60DA-907F-4723-847F-794C71DA5CF4}" type="pres">
      <dgm:prSet presAssocID="{651998C0-8893-42BF-BB1A-B3125AD6BF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CEB483-15CD-4D57-B47C-AA16DC77E0D6}" type="pres">
      <dgm:prSet presAssocID="{A12349C9-E406-4767-874B-AC4045BFBD19}" presName="linNode" presStyleCnt="0"/>
      <dgm:spPr/>
    </dgm:pt>
    <dgm:pt modelId="{5315BFD1-4345-471A-907C-7A1E7A880B4D}" type="pres">
      <dgm:prSet presAssocID="{A12349C9-E406-4767-874B-AC4045BFBD19}" presName="parentText" presStyleLbl="node1" presStyleIdx="0" presStyleCnt="2" custScaleX="99576" custScaleY="74804" custLinFactNeighborX="-3363" custLinFactNeighborY="-2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FFC18-3732-4367-9D11-6CA0D67E2515}" type="pres">
      <dgm:prSet presAssocID="{A12349C9-E406-4767-874B-AC4045BFBD19}" presName="descendantText" presStyleLbl="alignAccFollowNode1" presStyleIdx="0" presStyleCnt="2" custScaleX="119193" custScaleY="79461" custLinFactNeighborX="2348" custLinFactNeighborY="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77478-D473-48E4-B3D2-601D75C2885D}" type="pres">
      <dgm:prSet presAssocID="{C8BEE417-99AC-4FE9-B067-20567299775D}" presName="sp" presStyleCnt="0"/>
      <dgm:spPr/>
    </dgm:pt>
    <dgm:pt modelId="{E176710E-416A-4BEB-97B6-96F097BC1708}" type="pres">
      <dgm:prSet presAssocID="{582874F9-2C52-49D5-87B5-A9ACD97FBF6F}" presName="linNode" presStyleCnt="0"/>
      <dgm:spPr/>
    </dgm:pt>
    <dgm:pt modelId="{EBF57694-E240-47D0-A9EE-E95AEB24171B}" type="pres">
      <dgm:prSet presAssocID="{582874F9-2C52-49D5-87B5-A9ACD97FBF6F}" presName="parentText" presStyleLbl="node1" presStyleIdx="1" presStyleCnt="2" custScaleX="94601" custScaleY="78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37E9F-35B5-4FF5-856D-695ED1956CEC}" type="pres">
      <dgm:prSet presAssocID="{582874F9-2C52-49D5-87B5-A9ACD97FBF6F}" presName="descendantText" presStyleLbl="alignAccFollowNode1" presStyleIdx="1" presStyleCnt="2" custScaleX="102193" custScaleY="75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237EDD-69D3-4467-AEE5-048499A3893B}" srcId="{582874F9-2C52-49D5-87B5-A9ACD97FBF6F}" destId="{827C9D3A-6042-4F69-8BA6-14851ED791BD}" srcOrd="0" destOrd="0" parTransId="{96008CB4-63AE-46B2-B9B4-3E7F37133A0D}" sibTransId="{D9C6C773-1977-4FEF-AC89-3C73FC366B49}"/>
    <dgm:cxn modelId="{75DC9EF5-99FE-40E0-9394-7DF199BCAB50}" type="presOf" srcId="{CCC32395-D2FB-4B13-8D42-1E9D06774CD4}" destId="{A2B37E9F-35B5-4FF5-856D-695ED1956CEC}" srcOrd="0" destOrd="2" presId="urn:microsoft.com/office/officeart/2005/8/layout/vList5"/>
    <dgm:cxn modelId="{2374AED2-0CB6-4A61-BD7E-218EE99187B9}" srcId="{651998C0-8893-42BF-BB1A-B3125AD6BFF9}" destId="{A12349C9-E406-4767-874B-AC4045BFBD19}" srcOrd="0" destOrd="0" parTransId="{1BD07F03-D61E-4ED7-A8AE-528F702B0297}" sibTransId="{C8BEE417-99AC-4FE9-B067-20567299775D}"/>
    <dgm:cxn modelId="{0F2420DC-6AA9-4FFF-893A-80D99C1F3B0F}" type="presOf" srcId="{FB3F7D33-C570-4E5D-9ED3-6ACD1C490DF7}" destId="{304FFC18-3732-4367-9D11-6CA0D67E2515}" srcOrd="0" destOrd="1" presId="urn:microsoft.com/office/officeart/2005/8/layout/vList5"/>
    <dgm:cxn modelId="{4D7E8500-9E28-4BBF-99D5-165EF0C22F37}" type="presOf" srcId="{827C9D3A-6042-4F69-8BA6-14851ED791BD}" destId="{A2B37E9F-35B5-4FF5-856D-695ED1956CEC}" srcOrd="0" destOrd="0" presId="urn:microsoft.com/office/officeart/2005/8/layout/vList5"/>
    <dgm:cxn modelId="{AD5DB811-F005-4748-A21B-2C1B7D014961}" type="presOf" srcId="{A12349C9-E406-4767-874B-AC4045BFBD19}" destId="{5315BFD1-4345-471A-907C-7A1E7A880B4D}" srcOrd="0" destOrd="0" presId="urn:microsoft.com/office/officeart/2005/8/layout/vList5"/>
    <dgm:cxn modelId="{BC68B2D2-4AD6-4307-A2EA-88FC6E8EE78F}" type="presOf" srcId="{4D279813-4F4F-492E-B892-1391BE35CA2F}" destId="{304FFC18-3732-4367-9D11-6CA0D67E2515}" srcOrd="0" destOrd="2" presId="urn:microsoft.com/office/officeart/2005/8/layout/vList5"/>
    <dgm:cxn modelId="{69F4053F-8AC3-46F8-80EB-4807C68029E9}" type="presOf" srcId="{44FA7603-DED9-4698-94D5-27685D89FD91}" destId="{A2B37E9F-35B5-4FF5-856D-695ED1956CEC}" srcOrd="0" destOrd="1" presId="urn:microsoft.com/office/officeart/2005/8/layout/vList5"/>
    <dgm:cxn modelId="{E8AF24AB-CF1D-4265-B583-9044156B3C71}" type="presOf" srcId="{960B70C7-D6F7-4C44-A77B-6D1DAA49CB30}" destId="{304FFC18-3732-4367-9D11-6CA0D67E2515}" srcOrd="0" destOrd="0" presId="urn:microsoft.com/office/officeart/2005/8/layout/vList5"/>
    <dgm:cxn modelId="{3D4707ED-AB06-496E-A62C-BFEE14B5B2E2}" type="presOf" srcId="{582874F9-2C52-49D5-87B5-A9ACD97FBF6F}" destId="{EBF57694-E240-47D0-A9EE-E95AEB24171B}" srcOrd="0" destOrd="0" presId="urn:microsoft.com/office/officeart/2005/8/layout/vList5"/>
    <dgm:cxn modelId="{ED3AD7B8-0A9C-434F-B904-D2A2CC2405F0}" srcId="{582874F9-2C52-49D5-87B5-A9ACD97FBF6F}" destId="{44FA7603-DED9-4698-94D5-27685D89FD91}" srcOrd="1" destOrd="0" parTransId="{4C262931-3971-47C9-9BA0-8E13D3674D10}" sibTransId="{A0640C00-5AA2-4593-AC7F-096968794081}"/>
    <dgm:cxn modelId="{5D5DD303-5485-444C-8FD3-313014FA75BE}" srcId="{651998C0-8893-42BF-BB1A-B3125AD6BFF9}" destId="{582874F9-2C52-49D5-87B5-A9ACD97FBF6F}" srcOrd="1" destOrd="0" parTransId="{430E2795-A94B-48D3-A98F-4E2304708674}" sibTransId="{FC3F1EDE-6187-46B0-BCCE-71FFE5DD18F4}"/>
    <dgm:cxn modelId="{C27D4713-975F-4740-9AD6-0965B86558C1}" type="presOf" srcId="{651998C0-8893-42BF-BB1A-B3125AD6BFF9}" destId="{5F0B60DA-907F-4723-847F-794C71DA5CF4}" srcOrd="0" destOrd="0" presId="urn:microsoft.com/office/officeart/2005/8/layout/vList5"/>
    <dgm:cxn modelId="{E36BB1E4-FFAC-49CB-9C47-2837D083A088}" srcId="{A12349C9-E406-4767-874B-AC4045BFBD19}" destId="{4D279813-4F4F-492E-B892-1391BE35CA2F}" srcOrd="2" destOrd="0" parTransId="{16476F79-C8B6-462E-8B01-F47F96B470F9}" sibTransId="{27495A9C-DAC8-436A-AE4D-53CC587B8649}"/>
    <dgm:cxn modelId="{66CFB989-EB83-4F8D-BF17-68B72ECB2ED1}" srcId="{582874F9-2C52-49D5-87B5-A9ACD97FBF6F}" destId="{CCC32395-D2FB-4B13-8D42-1E9D06774CD4}" srcOrd="2" destOrd="0" parTransId="{3A5C03B8-0EE5-40DB-9DA0-342811C7E367}" sibTransId="{29A12A3D-F50E-47D9-8096-5D97DE5B439B}"/>
    <dgm:cxn modelId="{0E2FC60F-5B0F-4A3B-A275-DFFB4D3E39AC}" srcId="{A12349C9-E406-4767-874B-AC4045BFBD19}" destId="{960B70C7-D6F7-4C44-A77B-6D1DAA49CB30}" srcOrd="0" destOrd="0" parTransId="{5628933F-3D18-4875-94D6-FACD31E9B3B0}" sibTransId="{7ACAB565-DDFF-479B-8B92-EF63B44D89D9}"/>
    <dgm:cxn modelId="{F4EC1B9D-2372-4B00-A202-A071C3CE2276}" srcId="{A12349C9-E406-4767-874B-AC4045BFBD19}" destId="{FB3F7D33-C570-4E5D-9ED3-6ACD1C490DF7}" srcOrd="1" destOrd="0" parTransId="{498E7ED1-493B-42F0-8E1B-59A3C62D6DDB}" sibTransId="{3C58765C-59D4-499D-8E65-37EB973FBB8B}"/>
    <dgm:cxn modelId="{DEF5227B-E9BF-46D3-A3BA-C40C77F53356}" type="presParOf" srcId="{5F0B60DA-907F-4723-847F-794C71DA5CF4}" destId="{BBCEB483-15CD-4D57-B47C-AA16DC77E0D6}" srcOrd="0" destOrd="0" presId="urn:microsoft.com/office/officeart/2005/8/layout/vList5"/>
    <dgm:cxn modelId="{6FD21A55-5139-4763-B240-8833E1C4E975}" type="presParOf" srcId="{BBCEB483-15CD-4D57-B47C-AA16DC77E0D6}" destId="{5315BFD1-4345-471A-907C-7A1E7A880B4D}" srcOrd="0" destOrd="0" presId="urn:microsoft.com/office/officeart/2005/8/layout/vList5"/>
    <dgm:cxn modelId="{F2CFF12B-C8B6-456F-B970-73508B15FD17}" type="presParOf" srcId="{BBCEB483-15CD-4D57-B47C-AA16DC77E0D6}" destId="{304FFC18-3732-4367-9D11-6CA0D67E2515}" srcOrd="1" destOrd="0" presId="urn:microsoft.com/office/officeart/2005/8/layout/vList5"/>
    <dgm:cxn modelId="{005636CD-3320-474E-B944-81E1B37A6F59}" type="presParOf" srcId="{5F0B60DA-907F-4723-847F-794C71DA5CF4}" destId="{1C377478-D473-48E4-B3D2-601D75C2885D}" srcOrd="1" destOrd="0" presId="urn:microsoft.com/office/officeart/2005/8/layout/vList5"/>
    <dgm:cxn modelId="{E4285437-650B-4EF1-B850-5B9D84499313}" type="presParOf" srcId="{5F0B60DA-907F-4723-847F-794C71DA5CF4}" destId="{E176710E-416A-4BEB-97B6-96F097BC1708}" srcOrd="2" destOrd="0" presId="urn:microsoft.com/office/officeart/2005/8/layout/vList5"/>
    <dgm:cxn modelId="{DA2700E7-2B91-4786-9843-E01457D82921}" type="presParOf" srcId="{E176710E-416A-4BEB-97B6-96F097BC1708}" destId="{EBF57694-E240-47D0-A9EE-E95AEB24171B}" srcOrd="0" destOrd="0" presId="urn:microsoft.com/office/officeart/2005/8/layout/vList5"/>
    <dgm:cxn modelId="{2C92D6EA-79B7-43B4-87A5-3485FB7C886F}" type="presParOf" srcId="{E176710E-416A-4BEB-97B6-96F097BC1708}" destId="{A2B37E9F-35B5-4FF5-856D-695ED1956C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I. Stabilirea direcțiilor de cercetare: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2000" b="1" dirty="0" err="1" smtClean="0">
              <a:latin typeface="+mj-lt"/>
              <a:ea typeface="Verdana" pitchFamily="34" charset="0"/>
              <a:cs typeface="Verdana" pitchFamily="34" charset="0"/>
            </a:rPr>
            <a:t>-să</a:t>
          </a:r>
          <a:r>
            <a:rPr lang="ro-RO" sz="2000" b="1" dirty="0" smtClean="0">
              <a:latin typeface="+mj-lt"/>
              <a:ea typeface="Verdana" pitchFamily="34" charset="0"/>
              <a:cs typeface="Verdana" pitchFamily="34" charset="0"/>
            </a:rPr>
            <a:t> valorifice competenţele cadrelor științifice ale IMB</a:t>
          </a:r>
        </a:p>
        <a:p>
          <a:r>
            <a:rPr lang="ro-RO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ru-RU" sz="20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EE978B29-4FB4-4AB9-AC37-87EC4C654B25}">
      <dgm:prSet custT="1"/>
      <dgm:spPr/>
      <dgm:t>
        <a:bodyPr/>
        <a:lstStyle/>
        <a:p>
          <a:r>
            <a:rPr lang="ro-RO" sz="2000" b="1" dirty="0" smtClean="0">
              <a:latin typeface="+mj-lt"/>
              <a:ea typeface="Verdana" pitchFamily="34" charset="0"/>
              <a:cs typeface="Verdana" pitchFamily="34" charset="0"/>
            </a:rPr>
            <a:t>- în corespundere cu tendințele mondiale și necesitățile naționale</a:t>
          </a:r>
        </a:p>
        <a:p>
          <a:endParaRPr lang="ro-RO" sz="2000" b="1" dirty="0" smtClean="0">
            <a:latin typeface="+mj-lt"/>
            <a:ea typeface="Verdana" pitchFamily="34" charset="0"/>
            <a:cs typeface="Verdana" pitchFamily="34" charset="0"/>
          </a:endParaRPr>
        </a:p>
        <a:p>
          <a:endParaRPr lang="ru-RU" sz="2000" b="1" dirty="0"/>
        </a:p>
      </dgm:t>
    </dgm:pt>
    <dgm:pt modelId="{3A1DD88E-59F2-4F21-85E8-EE0825F730F9}" type="parTrans" cxnId="{B7121CC0-ECDC-4C8B-B4D5-CC250D13D2CB}">
      <dgm:prSet/>
      <dgm:spPr/>
      <dgm:t>
        <a:bodyPr/>
        <a:lstStyle/>
        <a:p>
          <a:endParaRPr lang="ru-RU"/>
        </a:p>
      </dgm:t>
    </dgm:pt>
    <dgm:pt modelId="{012D888A-8F46-49AF-AFDF-87662529D739}" type="sibTrans" cxnId="{B7121CC0-ECDC-4C8B-B4D5-CC250D13D2CB}">
      <dgm:prSet/>
      <dgm:spPr/>
      <dgm:t>
        <a:bodyPr/>
        <a:lstStyle/>
        <a:p>
          <a:endParaRPr lang="ru-RU"/>
        </a:p>
      </dgm:t>
    </dgm:pt>
    <dgm:pt modelId="{308F84A0-6897-4C94-96E0-DEC7BC0B789A}">
      <dgm:prSet custT="1"/>
      <dgm:spPr/>
      <dgm:t>
        <a:bodyPr/>
        <a:lstStyle/>
        <a:p>
          <a:r>
            <a:rPr lang="ro-RO" sz="2000" b="1" dirty="0" err="1" smtClean="0">
              <a:latin typeface="+mj-lt"/>
              <a:ea typeface="Verdana" pitchFamily="34" charset="0"/>
              <a:cs typeface="Verdana" pitchFamily="34" charset="0"/>
            </a:rPr>
            <a:t>-să</a:t>
          </a:r>
          <a:r>
            <a:rPr lang="ro-RO" sz="2000" b="1" dirty="0" smtClean="0">
              <a:latin typeface="+mj-lt"/>
              <a:ea typeface="Verdana" pitchFamily="34" charset="0"/>
              <a:cs typeface="Verdana" pitchFamily="34" charset="0"/>
            </a:rPr>
            <a:t> </a:t>
          </a:r>
          <a:r>
            <a:rPr lang="ro-RO" sz="2000" b="1" dirty="0" err="1" smtClean="0">
              <a:latin typeface="+mj-lt"/>
              <a:ea typeface="Verdana" pitchFamily="34" charset="0"/>
              <a:cs typeface="Verdana" pitchFamily="34" charset="0"/>
            </a:rPr>
            <a:t>explore</a:t>
          </a:r>
          <a:r>
            <a:rPr lang="ro-RO" sz="2000" b="1" dirty="0" smtClean="0">
              <a:latin typeface="+mj-lt"/>
              <a:ea typeface="Verdana" pitchFamily="34" charset="0"/>
              <a:cs typeface="Verdana" pitchFamily="34" charset="0"/>
            </a:rPr>
            <a:t> în egală măsură domeniile tradiţionale şi domeniile specifice</a:t>
          </a:r>
        </a:p>
        <a:p>
          <a:endParaRPr lang="ro-RO" sz="2000" b="1" dirty="0" smtClean="0">
            <a:latin typeface="+mj-lt"/>
            <a:ea typeface="Verdana" pitchFamily="34" charset="0"/>
            <a:cs typeface="Verdana" pitchFamily="34" charset="0"/>
          </a:endParaRPr>
        </a:p>
        <a:p>
          <a:endParaRPr lang="ru-RU" sz="2000" b="1" dirty="0"/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6ADFFAED-16E8-4ED8-9F95-AC8E0B2E83B5}">
      <dgm:prSet custT="1"/>
      <dgm:spPr/>
      <dgm:t>
        <a:bodyPr/>
        <a:lstStyle/>
        <a:p>
          <a:r>
            <a:rPr lang="ro-RO" sz="2000" b="1" dirty="0" smtClean="0">
              <a:latin typeface="+mj-lt"/>
              <a:ea typeface="Verdana" pitchFamily="34" charset="0"/>
              <a:cs typeface="Verdana" pitchFamily="34" charset="0"/>
            </a:rPr>
            <a:t>- axate pe teme de interes  pentru  sectorul public şi privat</a:t>
          </a:r>
        </a:p>
        <a:p>
          <a:endParaRPr lang="ro-RO" sz="2000" b="1" dirty="0" smtClean="0">
            <a:latin typeface="+mj-lt"/>
            <a:ea typeface="Verdana" pitchFamily="34" charset="0"/>
            <a:cs typeface="Verdana" pitchFamily="34" charset="0"/>
          </a:endParaRPr>
        </a:p>
        <a:p>
          <a:endParaRPr lang="ru-RU" sz="2000" b="1" dirty="0"/>
        </a:p>
      </dgm:t>
    </dgm:pt>
    <dgm:pt modelId="{24FB487B-D752-4E76-8A7B-19155B79ABA7}" type="sibTrans" cxnId="{781722AE-E8D1-4F0F-B373-FE5C3919BBA5}">
      <dgm:prSet/>
      <dgm:spPr/>
      <dgm:t>
        <a:bodyPr/>
        <a:lstStyle/>
        <a:p>
          <a:endParaRPr lang="ru-RU"/>
        </a:p>
      </dgm:t>
    </dgm:pt>
    <dgm:pt modelId="{3B2D4499-0CD6-480A-9855-3F88CC3B6373}" type="parTrans" cxnId="{781722AE-E8D1-4F0F-B373-FE5C3919BBA5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4" custScaleX="91025" custScaleY="61815" custLinFactNeighborX="3118" custLinFactNeighborY="-29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4" custScaleY="66809" custLinFactNeighborX="1419" custLinFactNeighborY="-2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3182-9858-4B99-B35D-B85180B9D65E}" type="pres">
      <dgm:prSet presAssocID="{EE978B29-4FB4-4AB9-AC37-87EC4C654B25}" presName="pillarX" presStyleLbl="node1" presStyleIdx="2" presStyleCnt="4" custScaleY="71477" custLinFactNeighborX="-2384" custLinFactNeighborY="-24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92B40-1C0C-461C-852B-F658F1992F07}" type="pres">
      <dgm:prSet presAssocID="{6ADFFAED-16E8-4ED8-9F95-AC8E0B2E83B5}" presName="pillarX" presStyleLbl="node1" presStyleIdx="3" presStyleCnt="4" custScaleX="82252" custScaleY="75285" custLinFactNeighborX="-2751" custLinFactNeighborY="-22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3011B98D-5DAA-4F4B-A42F-2A767EDC4F34}" type="presOf" srcId="{308F84A0-6897-4C94-96E0-DEC7BC0B789A}" destId="{372B2232-BBAD-4A01-A3A4-BEF290C4D968}" srcOrd="0" destOrd="0" presId="urn:microsoft.com/office/officeart/2005/8/layout/hList3"/>
    <dgm:cxn modelId="{781722AE-E8D1-4F0F-B373-FE5C3919BBA5}" srcId="{932C4B10-E74C-4777-AE8D-0A2C3F5F801A}" destId="{6ADFFAED-16E8-4ED8-9F95-AC8E0B2E83B5}" srcOrd="3" destOrd="0" parTransId="{3B2D4499-0CD6-480A-9855-3F88CC3B6373}" sibTransId="{24FB487B-D752-4E76-8A7B-19155B79ABA7}"/>
    <dgm:cxn modelId="{B7121CC0-ECDC-4C8B-B4D5-CC250D13D2CB}" srcId="{932C4B10-E74C-4777-AE8D-0A2C3F5F801A}" destId="{EE978B29-4FB4-4AB9-AC37-87EC4C654B25}" srcOrd="2" destOrd="0" parTransId="{3A1DD88E-59F2-4F21-85E8-EE0825F730F9}" sibTransId="{012D888A-8F46-49AF-AFDF-87662529D739}"/>
    <dgm:cxn modelId="{DE35451E-FB94-40A0-8594-F94C475B353C}" type="presOf" srcId="{6ADFFAED-16E8-4ED8-9F95-AC8E0B2E83B5}" destId="{A1892B40-1C0C-461C-852B-F658F1992F07}" srcOrd="0" destOrd="0" presId="urn:microsoft.com/office/officeart/2005/8/layout/hList3"/>
    <dgm:cxn modelId="{F41F675D-E005-4857-9A41-AED4E8E5D113}" type="presOf" srcId="{FA1C1274-228D-43DA-A9E6-218F75E2673C}" destId="{B8B75535-26ED-47B1-8403-33714F24946F}" srcOrd="0" destOrd="0" presId="urn:microsoft.com/office/officeart/2005/8/layout/hList3"/>
    <dgm:cxn modelId="{FE31EAD7-6510-4BFA-84AD-5DF3A594FEAD}" type="presOf" srcId="{8A0BB86D-98E0-4211-9177-39C68CB83000}" destId="{FD0528C8-FDDC-4DAD-8620-D47E8DE20561}" srcOrd="0" destOrd="0" presId="urn:microsoft.com/office/officeart/2005/8/layout/hList3"/>
    <dgm:cxn modelId="{B580E4AA-2D7C-4178-B2A2-67B08FBFF34F}" type="presOf" srcId="{EE978B29-4FB4-4AB9-AC37-87EC4C654B25}" destId="{79733182-9858-4B99-B35D-B85180B9D65E}" srcOrd="0" destOrd="0" presId="urn:microsoft.com/office/officeart/2005/8/layout/hList3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6AFF66EF-1804-4844-8F69-6EAAF10C30A5}" type="presOf" srcId="{932C4B10-E74C-4777-AE8D-0A2C3F5F801A}" destId="{84C91DEE-3E3D-47E2-A444-6D689FF24759}" srcOrd="0" destOrd="0" presId="urn:microsoft.com/office/officeart/2005/8/layout/hList3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C66FE57E-5283-4DB5-82FB-B754212D85CD}" type="presParOf" srcId="{FD0528C8-FDDC-4DAD-8620-D47E8DE20561}" destId="{84C91DEE-3E3D-47E2-A444-6D689FF24759}" srcOrd="0" destOrd="0" presId="urn:microsoft.com/office/officeart/2005/8/layout/hList3"/>
    <dgm:cxn modelId="{BCA7B8A2-5A38-4BF8-9385-CEB6BB45C008}" type="presParOf" srcId="{FD0528C8-FDDC-4DAD-8620-D47E8DE20561}" destId="{F5E4CF77-C510-44C7-9542-3C9D5261026A}" srcOrd="1" destOrd="0" presId="urn:microsoft.com/office/officeart/2005/8/layout/hList3"/>
    <dgm:cxn modelId="{E9FF7F82-8646-42EC-9A3C-C1D9E78DBB1A}" type="presParOf" srcId="{F5E4CF77-C510-44C7-9542-3C9D5261026A}" destId="{B8B75535-26ED-47B1-8403-33714F24946F}" srcOrd="0" destOrd="0" presId="urn:microsoft.com/office/officeart/2005/8/layout/hList3"/>
    <dgm:cxn modelId="{14071B5F-C478-431F-9747-ED0776DD2DED}" type="presParOf" srcId="{F5E4CF77-C510-44C7-9542-3C9D5261026A}" destId="{372B2232-BBAD-4A01-A3A4-BEF290C4D968}" srcOrd="1" destOrd="0" presId="urn:microsoft.com/office/officeart/2005/8/layout/hList3"/>
    <dgm:cxn modelId="{F35E8DB6-783A-4A15-9C10-4082BE8B2401}" type="presParOf" srcId="{F5E4CF77-C510-44C7-9542-3C9D5261026A}" destId="{79733182-9858-4B99-B35D-B85180B9D65E}" srcOrd="2" destOrd="0" presId="urn:microsoft.com/office/officeart/2005/8/layout/hList3"/>
    <dgm:cxn modelId="{0FCD0727-4928-4481-840D-98E0B7AA9044}" type="presParOf" srcId="{F5E4CF77-C510-44C7-9542-3C9D5261026A}" destId="{A1892B40-1C0C-461C-852B-F658F1992F07}" srcOrd="3" destOrd="0" presId="urn:microsoft.com/office/officeart/2005/8/layout/hList3"/>
    <dgm:cxn modelId="{A1A208B3-D1E1-47F4-9D69-6C2F302D8ED1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II. Restructurare, control și stimulare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+mn-lt"/>
              <a:ea typeface="Verdana" pitchFamily="34" charset="0"/>
              <a:cs typeface="Verdana" pitchFamily="34" charset="0"/>
            </a:rPr>
            <a:t>Fondarea laboratorului de Genetică a Microorganismelor prin optimizarea structurii institutului</a:t>
          </a:r>
        </a:p>
        <a:p>
          <a:r>
            <a:rPr lang="ro-RO" sz="1800" b="1" dirty="0" smtClean="0">
              <a:latin typeface="+mn-lt"/>
              <a:ea typeface="Verdana" pitchFamily="34" charset="0"/>
              <a:cs typeface="Verdana" pitchFamily="34" charset="0"/>
            </a:rPr>
            <a:t> 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EE978B29-4FB4-4AB9-AC37-87EC4C654B25}">
      <dgm:prSet/>
      <dgm:spPr/>
      <dgm:t>
        <a:bodyPr/>
        <a:lstStyle/>
        <a:p>
          <a:r>
            <a:rPr lang="ro-RO" b="1" dirty="0" smtClean="0">
              <a:latin typeface="+mj-lt"/>
              <a:ea typeface="Verdana" pitchFamily="34" charset="0"/>
              <a:cs typeface="Verdana" pitchFamily="34" charset="0"/>
            </a:rPr>
            <a:t>Stimularea  participării la foruri științifice, publicarea de monografii, lucrări ştiinţifice în reviste indexate în baze naţionale şi internaţionale</a:t>
          </a:r>
          <a:endParaRPr lang="ru-RU" b="1" dirty="0"/>
        </a:p>
      </dgm:t>
    </dgm:pt>
    <dgm:pt modelId="{3A1DD88E-59F2-4F21-85E8-EE0825F730F9}" type="parTrans" cxnId="{B7121CC0-ECDC-4C8B-B4D5-CC250D13D2CB}">
      <dgm:prSet/>
      <dgm:spPr/>
      <dgm:t>
        <a:bodyPr/>
        <a:lstStyle/>
        <a:p>
          <a:endParaRPr lang="ru-RU"/>
        </a:p>
      </dgm:t>
    </dgm:pt>
    <dgm:pt modelId="{012D888A-8F46-49AF-AFDF-87662529D739}" type="sibTrans" cxnId="{B7121CC0-ECDC-4C8B-B4D5-CC250D13D2CB}">
      <dgm:prSet/>
      <dgm:spPr/>
      <dgm:t>
        <a:bodyPr/>
        <a:lstStyle/>
        <a:p>
          <a:endParaRPr lang="ru-RU"/>
        </a:p>
      </dgm:t>
    </dgm:pt>
    <dgm:pt modelId="{308F84A0-6897-4C94-96E0-DEC7BC0B789A}">
      <dgm:prSet/>
      <dgm:spPr/>
      <dgm:t>
        <a:bodyPr/>
        <a:lstStyle/>
        <a:p>
          <a:r>
            <a:rPr lang="ro-RO" b="1" dirty="0" smtClean="0">
              <a:latin typeface="+mj-lt"/>
              <a:ea typeface="Verdana" pitchFamily="34" charset="0"/>
              <a:cs typeface="Verdana" pitchFamily="34" charset="0"/>
            </a:rPr>
            <a:t>Crearea unui Centru de Excelență în domeniul </a:t>
          </a:r>
          <a:r>
            <a:rPr lang="ro-RO" b="1" dirty="0" err="1" smtClean="0">
              <a:latin typeface="+mj-lt"/>
              <a:ea typeface="Verdana" pitchFamily="34" charset="0"/>
              <a:cs typeface="Verdana" pitchFamily="34" charset="0"/>
            </a:rPr>
            <a:t>Ficobiotehnologiei</a:t>
          </a:r>
          <a:endParaRPr lang="ro-RO" b="1" dirty="0" smtClean="0">
            <a:latin typeface="+mj-lt"/>
            <a:ea typeface="Verdana" pitchFamily="34" charset="0"/>
            <a:cs typeface="Verdana" pitchFamily="34" charset="0"/>
          </a:endParaRPr>
        </a:p>
        <a:p>
          <a:endParaRPr lang="ru-RU" b="1" dirty="0"/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476CC240-5927-4C84-AB5B-278E56B71554}">
      <dgm:prSet/>
      <dgm:spPr/>
      <dgm:t>
        <a:bodyPr/>
        <a:lstStyle/>
        <a:p>
          <a:r>
            <a:rPr lang="ro-RO" b="1" dirty="0" smtClean="0">
              <a:latin typeface="+mj-lt"/>
              <a:ea typeface="Verdana" pitchFamily="34" charset="0"/>
              <a:cs typeface="Verdana" pitchFamily="34" charset="0"/>
            </a:rPr>
            <a:t>Menținerea calității nivelului publicațiilor științifice a cercetătorilor Institutului</a:t>
          </a:r>
          <a:endParaRPr lang="ru-RU" b="1" dirty="0"/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4" custScaleX="87557" custScaleY="76995" custLinFactNeighborX="-112" custLinFactNeighborY="-2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4" custScaleX="73813" custScaleY="80582" custLinFactNeighborX="1419" custLinFactNeighborY="-2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3182-9858-4B99-B35D-B85180B9D65E}" type="pres">
      <dgm:prSet presAssocID="{EE978B29-4FB4-4AB9-AC37-87EC4C654B25}" presName="pillarX" presStyleLbl="node1" presStyleIdx="2" presStyleCnt="4" custScaleX="76523" custScaleY="81107" custLinFactNeighborX="85935" custLinFactNeighborY="-26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3" presStyleCnt="4" custScaleX="69408" custScaleY="77326" custLinFactNeighborX="-75881" custLinFactNeighborY="-28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7CBE2E42-001C-4C83-B8AD-37DDD1877940}" type="presOf" srcId="{8A0BB86D-98E0-4211-9177-39C68CB83000}" destId="{FD0528C8-FDDC-4DAD-8620-D47E8DE20561}" srcOrd="0" destOrd="0" presId="urn:microsoft.com/office/officeart/2005/8/layout/hList3"/>
    <dgm:cxn modelId="{C74DA36F-2F64-4BD5-BE77-2EA8F08B123B}" type="presOf" srcId="{476CC240-5927-4C84-AB5B-278E56B71554}" destId="{CFA7FA33-B182-465F-8E03-017B9CD9AAD5}" srcOrd="0" destOrd="0" presId="urn:microsoft.com/office/officeart/2005/8/layout/hList3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3A66B4D4-C2A8-4350-B2A6-7421A23C4405}" type="presOf" srcId="{308F84A0-6897-4C94-96E0-DEC7BC0B789A}" destId="{372B2232-BBAD-4A01-A3A4-BEF290C4D968}" srcOrd="0" destOrd="0" presId="urn:microsoft.com/office/officeart/2005/8/layout/hList3"/>
    <dgm:cxn modelId="{1B89F2A3-77EA-4AB7-9ECC-29343EB52621}" type="presOf" srcId="{932C4B10-E74C-4777-AE8D-0A2C3F5F801A}" destId="{84C91DEE-3E3D-47E2-A444-6D689FF24759}" srcOrd="0" destOrd="0" presId="urn:microsoft.com/office/officeart/2005/8/layout/hList3"/>
    <dgm:cxn modelId="{9205B8CF-E200-4B89-B7C2-2767BD457811}" type="presOf" srcId="{FA1C1274-228D-43DA-A9E6-218F75E2673C}" destId="{B8B75535-26ED-47B1-8403-33714F24946F}" srcOrd="0" destOrd="0" presId="urn:microsoft.com/office/officeart/2005/8/layout/hList3"/>
    <dgm:cxn modelId="{90ACD25F-7B22-45F6-B66A-A1F3EEDA90C4}" srcId="{932C4B10-E74C-4777-AE8D-0A2C3F5F801A}" destId="{476CC240-5927-4C84-AB5B-278E56B71554}" srcOrd="3" destOrd="0" parTransId="{CAD810A1-DC3B-4F0A-A42B-157DA63B106A}" sibTransId="{F746F988-D1CC-4E34-9A9F-61571F75C758}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7B696699-1B20-435E-867F-4B5960A1EA54}" type="presOf" srcId="{EE978B29-4FB4-4AB9-AC37-87EC4C654B25}" destId="{79733182-9858-4B99-B35D-B85180B9D65E}" srcOrd="0" destOrd="0" presId="urn:microsoft.com/office/officeart/2005/8/layout/hList3"/>
    <dgm:cxn modelId="{B7121CC0-ECDC-4C8B-B4D5-CC250D13D2CB}" srcId="{932C4B10-E74C-4777-AE8D-0A2C3F5F801A}" destId="{EE978B29-4FB4-4AB9-AC37-87EC4C654B25}" srcOrd="2" destOrd="0" parTransId="{3A1DD88E-59F2-4F21-85E8-EE0825F730F9}" sibTransId="{012D888A-8F46-49AF-AFDF-87662529D739}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CC8411A5-67DD-4A73-B461-93FD5EA2BEAD}" type="presParOf" srcId="{FD0528C8-FDDC-4DAD-8620-D47E8DE20561}" destId="{84C91DEE-3E3D-47E2-A444-6D689FF24759}" srcOrd="0" destOrd="0" presId="urn:microsoft.com/office/officeart/2005/8/layout/hList3"/>
    <dgm:cxn modelId="{02B09F73-6CC5-423C-9C3F-A0DCF720A1EB}" type="presParOf" srcId="{FD0528C8-FDDC-4DAD-8620-D47E8DE20561}" destId="{F5E4CF77-C510-44C7-9542-3C9D5261026A}" srcOrd="1" destOrd="0" presId="urn:microsoft.com/office/officeart/2005/8/layout/hList3"/>
    <dgm:cxn modelId="{42FA0561-4540-4EE0-8234-712E6218B9A2}" type="presParOf" srcId="{F5E4CF77-C510-44C7-9542-3C9D5261026A}" destId="{B8B75535-26ED-47B1-8403-33714F24946F}" srcOrd="0" destOrd="0" presId="urn:microsoft.com/office/officeart/2005/8/layout/hList3"/>
    <dgm:cxn modelId="{1A7A2B38-184F-40B4-A10B-CB3677DB00C6}" type="presParOf" srcId="{F5E4CF77-C510-44C7-9542-3C9D5261026A}" destId="{372B2232-BBAD-4A01-A3A4-BEF290C4D968}" srcOrd="1" destOrd="0" presId="urn:microsoft.com/office/officeart/2005/8/layout/hList3"/>
    <dgm:cxn modelId="{2878FB77-D68A-42EE-9C2A-9B875E84ADD2}" type="presParOf" srcId="{F5E4CF77-C510-44C7-9542-3C9D5261026A}" destId="{79733182-9858-4B99-B35D-B85180B9D65E}" srcOrd="2" destOrd="0" presId="urn:microsoft.com/office/officeart/2005/8/layout/hList3"/>
    <dgm:cxn modelId="{93588B62-5828-48AE-A2ED-6880D5154B1E}" type="presParOf" srcId="{F5E4CF77-C510-44C7-9542-3C9D5261026A}" destId="{CFA7FA33-B182-465F-8E03-017B9CD9AAD5}" srcOrd="3" destOrd="0" presId="urn:microsoft.com/office/officeart/2005/8/layout/hList3"/>
    <dgm:cxn modelId="{C9BB5C48-1121-4B0C-A6DB-BA4CC9065BF1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III. Cooperare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+mj-lt"/>
            </a:rPr>
            <a:t>Organizarea unei Platforme Naționale de Biotehnologie în scopul participării la proiectele </a:t>
          </a:r>
          <a:r>
            <a:rPr lang="ro-RO" sz="1800" b="1" dirty="0" err="1" smtClean="0">
              <a:latin typeface="+mj-lt"/>
            </a:rPr>
            <a:t>colaborative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EE978B29-4FB4-4AB9-AC37-87EC4C654B25}">
      <dgm:prSet/>
      <dgm:spPr/>
      <dgm:t>
        <a:bodyPr/>
        <a:lstStyle/>
        <a:p>
          <a:r>
            <a:rPr lang="ro-RO" b="1" dirty="0" smtClean="0">
              <a:latin typeface="+mj-lt"/>
            </a:rPr>
            <a:t>Participarea la constituirea parteneriatelor de tip cluster la nivel național</a:t>
          </a:r>
          <a:endParaRPr lang="ru-RU" b="1" dirty="0"/>
        </a:p>
      </dgm:t>
    </dgm:pt>
    <dgm:pt modelId="{3A1DD88E-59F2-4F21-85E8-EE0825F730F9}" type="parTrans" cxnId="{B7121CC0-ECDC-4C8B-B4D5-CC250D13D2CB}">
      <dgm:prSet/>
      <dgm:spPr/>
      <dgm:t>
        <a:bodyPr/>
        <a:lstStyle/>
        <a:p>
          <a:endParaRPr lang="ru-RU"/>
        </a:p>
      </dgm:t>
    </dgm:pt>
    <dgm:pt modelId="{012D888A-8F46-49AF-AFDF-87662529D739}" type="sibTrans" cxnId="{B7121CC0-ECDC-4C8B-B4D5-CC250D13D2CB}">
      <dgm:prSet/>
      <dgm:spPr/>
      <dgm:t>
        <a:bodyPr/>
        <a:lstStyle/>
        <a:p>
          <a:endParaRPr lang="ru-RU"/>
        </a:p>
      </dgm:t>
    </dgm:pt>
    <dgm:pt modelId="{308F84A0-6897-4C94-96E0-DEC7BC0B789A}">
      <dgm:prSet/>
      <dgm:spPr/>
      <dgm:t>
        <a:bodyPr/>
        <a:lstStyle/>
        <a:p>
          <a:r>
            <a:rPr lang="ro-RO" b="1" dirty="0" smtClean="0">
              <a:latin typeface="+mj-lt"/>
            </a:rPr>
            <a:t>Utilizarea maximă în procesul de cercetare a posibilităților oferite de colaborarea interinstituțională</a:t>
          </a:r>
          <a:endParaRPr lang="ru-RU" b="1" dirty="0"/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476CC240-5927-4C84-AB5B-278E56B71554}">
      <dgm:prSet/>
      <dgm:spPr/>
      <dgm:t>
        <a:bodyPr/>
        <a:lstStyle/>
        <a:p>
          <a:r>
            <a:rPr lang="ro-RO" b="1" dirty="0" smtClean="0">
              <a:latin typeface="+mj-lt"/>
              <a:ea typeface="Verdana" pitchFamily="34" charset="0"/>
              <a:cs typeface="Verdana" pitchFamily="34" charset="0"/>
            </a:rPr>
            <a:t>Încurajarea participării cercetătorilor instituţiei în echipe  de  cercetare </a:t>
          </a:r>
          <a:r>
            <a:rPr lang="ro-RO" b="1" dirty="0" err="1" smtClean="0">
              <a:latin typeface="+mj-lt"/>
              <a:ea typeface="Verdana" pitchFamily="34" charset="0"/>
              <a:cs typeface="Verdana" pitchFamily="34" charset="0"/>
            </a:rPr>
            <a:t>transdisciplinare</a:t>
          </a:r>
          <a:endParaRPr lang="ru-RU" b="1" dirty="0"/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4" custScaleX="87557" custScaleY="76995" custLinFactNeighborX="-112" custLinFactNeighborY="-2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4" custScaleX="73813" custScaleY="80582" custLinFactNeighborX="1419" custLinFactNeighborY="-2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3182-9858-4B99-B35D-B85180B9D65E}" type="pres">
      <dgm:prSet presAssocID="{EE978B29-4FB4-4AB9-AC37-87EC4C654B25}" presName="pillarX" presStyleLbl="node1" presStyleIdx="2" presStyleCnt="4" custScaleX="76523" custScaleY="81107" custLinFactNeighborX="85935" custLinFactNeighborY="-26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3" presStyleCnt="4" custScaleX="69408" custScaleY="77326" custLinFactNeighborX="-75881" custLinFactNeighborY="-28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0FA153B4-B7A6-46AD-923D-CACB26FA3631}" type="presOf" srcId="{476CC240-5927-4C84-AB5B-278E56B71554}" destId="{CFA7FA33-B182-465F-8E03-017B9CD9AAD5}" srcOrd="0" destOrd="0" presId="urn:microsoft.com/office/officeart/2005/8/layout/hList3"/>
    <dgm:cxn modelId="{ABFD3A04-28C5-4198-A570-39BA91E08BD3}" type="presOf" srcId="{FA1C1274-228D-43DA-A9E6-218F75E2673C}" destId="{B8B75535-26ED-47B1-8403-33714F24946F}" srcOrd="0" destOrd="0" presId="urn:microsoft.com/office/officeart/2005/8/layout/hList3"/>
    <dgm:cxn modelId="{872EF672-021C-4D16-898F-EB730A0A376A}" type="presOf" srcId="{8A0BB86D-98E0-4211-9177-39C68CB83000}" destId="{FD0528C8-FDDC-4DAD-8620-D47E8DE20561}" srcOrd="0" destOrd="0" presId="urn:microsoft.com/office/officeart/2005/8/layout/hList3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B7121CC0-ECDC-4C8B-B4D5-CC250D13D2CB}" srcId="{932C4B10-E74C-4777-AE8D-0A2C3F5F801A}" destId="{EE978B29-4FB4-4AB9-AC37-87EC4C654B25}" srcOrd="2" destOrd="0" parTransId="{3A1DD88E-59F2-4F21-85E8-EE0825F730F9}" sibTransId="{012D888A-8F46-49AF-AFDF-87662529D739}"/>
    <dgm:cxn modelId="{FA9CEEC4-9384-432B-BEF6-574C235506A7}" type="presOf" srcId="{308F84A0-6897-4C94-96E0-DEC7BC0B789A}" destId="{372B2232-BBAD-4A01-A3A4-BEF290C4D968}" srcOrd="0" destOrd="0" presId="urn:microsoft.com/office/officeart/2005/8/layout/hList3"/>
    <dgm:cxn modelId="{90ACD25F-7B22-45F6-B66A-A1F3EEDA90C4}" srcId="{932C4B10-E74C-4777-AE8D-0A2C3F5F801A}" destId="{476CC240-5927-4C84-AB5B-278E56B71554}" srcOrd="3" destOrd="0" parTransId="{CAD810A1-DC3B-4F0A-A42B-157DA63B106A}" sibTransId="{F746F988-D1CC-4E34-9A9F-61571F75C758}"/>
    <dgm:cxn modelId="{0DC3466C-BED1-443E-9CE5-9AB299AC0FBE}" type="presOf" srcId="{EE978B29-4FB4-4AB9-AC37-87EC4C654B25}" destId="{79733182-9858-4B99-B35D-B85180B9D65E}" srcOrd="0" destOrd="0" presId="urn:microsoft.com/office/officeart/2005/8/layout/hList3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3DDCA1E8-8160-429C-99C1-ABC5A62200A0}" type="presOf" srcId="{932C4B10-E74C-4777-AE8D-0A2C3F5F801A}" destId="{84C91DEE-3E3D-47E2-A444-6D689FF24759}" srcOrd="0" destOrd="0" presId="urn:microsoft.com/office/officeart/2005/8/layout/hList3"/>
    <dgm:cxn modelId="{DD366D1C-4C32-4DDB-871E-0A07C185E03B}" type="presParOf" srcId="{FD0528C8-FDDC-4DAD-8620-D47E8DE20561}" destId="{84C91DEE-3E3D-47E2-A444-6D689FF24759}" srcOrd="0" destOrd="0" presId="urn:microsoft.com/office/officeart/2005/8/layout/hList3"/>
    <dgm:cxn modelId="{BA86BEB9-3706-43D0-8682-18755FC46461}" type="presParOf" srcId="{FD0528C8-FDDC-4DAD-8620-D47E8DE20561}" destId="{F5E4CF77-C510-44C7-9542-3C9D5261026A}" srcOrd="1" destOrd="0" presId="urn:microsoft.com/office/officeart/2005/8/layout/hList3"/>
    <dgm:cxn modelId="{B19E2471-CA4E-4214-A60F-483AE4B3D7F1}" type="presParOf" srcId="{F5E4CF77-C510-44C7-9542-3C9D5261026A}" destId="{B8B75535-26ED-47B1-8403-33714F24946F}" srcOrd="0" destOrd="0" presId="urn:microsoft.com/office/officeart/2005/8/layout/hList3"/>
    <dgm:cxn modelId="{E45C51FE-94FE-4D89-A25B-E73AA14A4884}" type="presParOf" srcId="{F5E4CF77-C510-44C7-9542-3C9D5261026A}" destId="{372B2232-BBAD-4A01-A3A4-BEF290C4D968}" srcOrd="1" destOrd="0" presId="urn:microsoft.com/office/officeart/2005/8/layout/hList3"/>
    <dgm:cxn modelId="{A44D0D8B-EB8D-4616-8718-540D9050BC2B}" type="presParOf" srcId="{F5E4CF77-C510-44C7-9542-3C9D5261026A}" destId="{79733182-9858-4B99-B35D-B85180B9D65E}" srcOrd="2" destOrd="0" presId="urn:microsoft.com/office/officeart/2005/8/layout/hList3"/>
    <dgm:cxn modelId="{50EF3858-D440-44BA-A882-3EF692DB8F0E}" type="presParOf" srcId="{F5E4CF77-C510-44C7-9542-3C9D5261026A}" destId="{CFA7FA33-B182-465F-8E03-017B9CD9AAD5}" srcOrd="3" destOrd="0" presId="urn:microsoft.com/office/officeart/2005/8/layout/hList3"/>
    <dgm:cxn modelId="{6F1E2C85-2382-42C0-BF30-13181B98D332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2999E91-0566-4ECF-8796-9CC1995A5A75}" type="doc">
      <dgm:prSet loTypeId="urn:microsoft.com/office/officeart/2005/8/layout/hList2#2" loCatId="list" qsTypeId="urn:microsoft.com/office/officeart/2005/8/quickstyle/simple3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AF3D2F32-9E60-440F-B08A-EB885AD48740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rPr>
            <a:t>Cadrul administrativ</a:t>
          </a:r>
          <a:endParaRPr lang="ru-RU" sz="2000" b="1" dirty="0"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7EEBBE5C-BBA4-4FD5-B3E8-E989AE621249}" type="parTrans" cxnId="{27DBCCAD-522A-47BB-9DDB-6614D176915F}">
      <dgm:prSet/>
      <dgm:spPr/>
      <dgm:t>
        <a:bodyPr/>
        <a:lstStyle/>
        <a:p>
          <a:endParaRPr lang="ru-RU"/>
        </a:p>
      </dgm:t>
    </dgm:pt>
    <dgm:pt modelId="{14AC71FA-4DB1-405A-9243-3225DD75C2BC}" type="sibTrans" cxnId="{27DBCCAD-522A-47BB-9DDB-6614D176915F}">
      <dgm:prSet/>
      <dgm:spPr/>
      <dgm:t>
        <a:bodyPr/>
        <a:lstStyle/>
        <a:p>
          <a:endParaRPr lang="ru-RU"/>
        </a:p>
      </dgm:t>
    </dgm:pt>
    <dgm:pt modelId="{5D2F7125-A04A-43B8-9992-44F27127F7D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Echilibru, perfecționare și  stimulare</a:t>
          </a:r>
          <a:endParaRPr lang="ru-RU" sz="2000" b="1" dirty="0">
            <a:solidFill>
              <a:schemeClr val="bg1"/>
            </a:solidFill>
          </a:endParaRPr>
        </a:p>
      </dgm:t>
    </dgm:pt>
    <dgm:pt modelId="{F15F121B-6EA1-4BB8-A99D-6FF8DDBFEC66}" type="parTrans" cxnId="{A14AE84A-F755-4027-82E9-7D12A1E006E6}">
      <dgm:prSet/>
      <dgm:spPr/>
      <dgm:t>
        <a:bodyPr/>
        <a:lstStyle/>
        <a:p>
          <a:endParaRPr lang="ru-RU"/>
        </a:p>
      </dgm:t>
    </dgm:pt>
    <dgm:pt modelId="{201F49DF-A240-4118-AB3E-0C60B3E12EE1}" type="sibTrans" cxnId="{A14AE84A-F755-4027-82E9-7D12A1E006E6}">
      <dgm:prSet/>
      <dgm:spPr/>
      <dgm:t>
        <a:bodyPr/>
        <a:lstStyle/>
        <a:p>
          <a:endParaRPr lang="ru-RU"/>
        </a:p>
      </dgm:t>
    </dgm:pt>
    <dgm:pt modelId="{0CAECD62-AD05-4FA1-9B07-D50A782D415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Coeziune</a:t>
          </a:r>
          <a:r>
            <a:rPr lang="ro-RO" sz="2000" dirty="0" smtClean="0">
              <a:solidFill>
                <a:schemeClr val="bg1"/>
              </a:solidFill>
            </a:rPr>
            <a:t> </a:t>
          </a:r>
          <a:endParaRPr lang="ru-RU" sz="2000" dirty="0">
            <a:solidFill>
              <a:schemeClr val="bg1"/>
            </a:solidFill>
          </a:endParaRPr>
        </a:p>
      </dgm:t>
    </dgm:pt>
    <dgm:pt modelId="{54F80321-CCEE-4892-843D-AA12DDA238B5}" type="parTrans" cxnId="{C7B04526-0B95-49A6-BFB3-01946357884C}">
      <dgm:prSet/>
      <dgm:spPr/>
      <dgm:t>
        <a:bodyPr/>
        <a:lstStyle/>
        <a:p>
          <a:endParaRPr lang="ru-RU"/>
        </a:p>
      </dgm:t>
    </dgm:pt>
    <dgm:pt modelId="{CE395A94-A557-4124-856D-80D65D46E46A}" type="sibTrans" cxnId="{C7B04526-0B95-49A6-BFB3-01946357884C}">
      <dgm:prSet/>
      <dgm:spPr/>
      <dgm:t>
        <a:bodyPr/>
        <a:lstStyle/>
        <a:p>
          <a:endParaRPr lang="ru-RU"/>
        </a:p>
      </dgm:t>
    </dgm:pt>
    <dgm:pt modelId="{5EF40D0D-95D3-48AF-9051-B33D4EF86C1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Menţinerea unei atmosfere de transparenţă, colegialitate şi respect între membrii colectivului,  care să asigure concurența sănătoasă și tendința spre performanță;</a:t>
          </a:r>
          <a:endParaRPr lang="ru-RU" sz="1400" dirty="0"/>
        </a:p>
      </dgm:t>
    </dgm:pt>
    <dgm:pt modelId="{5BC068CF-5D6A-4D1C-B9AF-7E7909E4A891}" type="parTrans" cxnId="{45931DE2-F2E2-47F2-B542-50361E7D3D93}">
      <dgm:prSet/>
      <dgm:spPr/>
      <dgm:t>
        <a:bodyPr/>
        <a:lstStyle/>
        <a:p>
          <a:endParaRPr lang="ru-RU"/>
        </a:p>
      </dgm:t>
    </dgm:pt>
    <dgm:pt modelId="{0E1A29D4-9C69-442C-B36D-7BEA0838A84B}" type="sibTrans" cxnId="{45931DE2-F2E2-47F2-B542-50361E7D3D93}">
      <dgm:prSet/>
      <dgm:spPr/>
      <dgm:t>
        <a:bodyPr/>
        <a:lstStyle/>
        <a:p>
          <a:endParaRPr lang="ru-RU"/>
        </a:p>
      </dgm:t>
    </dgm:pt>
    <dgm:pt modelId="{A3DB8A85-78DE-4073-82E3-0377F92ECDE0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 </a:t>
          </a:r>
          <a:r>
            <a:rPr lang="ro-RO" sz="1400" dirty="0" smtClean="0">
              <a:latin typeface="+mj-lt"/>
            </a:rPr>
            <a:t>Asigurarea accesului instituţional la bazele de date ale  publicațiilor științifice;</a:t>
          </a:r>
          <a:endParaRPr lang="ru-RU" sz="1400" dirty="0">
            <a:latin typeface="+mj-lt"/>
          </a:endParaRPr>
        </a:p>
      </dgm:t>
    </dgm:pt>
    <dgm:pt modelId="{8C01E006-78E0-4099-A8BC-C78627FFBF4D}" type="parTrans" cxnId="{B19441C7-3AAC-428F-B2DE-FC2C69D9B5F4}">
      <dgm:prSet/>
      <dgm:spPr/>
      <dgm:t>
        <a:bodyPr/>
        <a:lstStyle/>
        <a:p>
          <a:endParaRPr lang="ru-RU"/>
        </a:p>
      </dgm:t>
    </dgm:pt>
    <dgm:pt modelId="{C66BA3CD-6599-47CB-B9A9-8239DC42E238}" type="sibTrans" cxnId="{B19441C7-3AAC-428F-B2DE-FC2C69D9B5F4}">
      <dgm:prSet/>
      <dgm:spPr/>
      <dgm:t>
        <a:bodyPr/>
        <a:lstStyle/>
        <a:p>
          <a:endParaRPr lang="ru-RU"/>
        </a:p>
      </dgm:t>
    </dgm:pt>
    <dgm:pt modelId="{017F7EFD-FF2B-4DA6-AD07-8583D059B18A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200" dirty="0"/>
        </a:p>
      </dgm:t>
    </dgm:pt>
    <dgm:pt modelId="{E15B830B-EC90-401C-BDAE-AD952E52EAF4}" type="parTrans" cxnId="{3B6F31B0-3D88-41B0-BF06-E63279B103C7}">
      <dgm:prSet/>
      <dgm:spPr/>
      <dgm:t>
        <a:bodyPr/>
        <a:lstStyle/>
        <a:p>
          <a:endParaRPr lang="ru-RU"/>
        </a:p>
      </dgm:t>
    </dgm:pt>
    <dgm:pt modelId="{D5165FDA-6345-4B86-8943-4521E1FF5E91}" type="sibTrans" cxnId="{3B6F31B0-3D88-41B0-BF06-E63279B103C7}">
      <dgm:prSet/>
      <dgm:spPr/>
      <dgm:t>
        <a:bodyPr/>
        <a:lstStyle/>
        <a:p>
          <a:endParaRPr lang="ru-RU"/>
        </a:p>
      </dgm:t>
    </dgm:pt>
    <dgm:pt modelId="{31939A64-3048-4D54-B96E-04E782D044D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Implementarea în cadrul institutului a Cartei europene a cercetătorului și a Codului pentru </a:t>
          </a:r>
          <a:r>
            <a:rPr lang="ro-RO" sz="1400" dirty="0" smtClean="0">
              <a:latin typeface="+mj-lt"/>
            </a:rPr>
            <a:t>recrutarea cercetătorilor</a:t>
          </a:r>
          <a:endParaRPr lang="ru-RU" sz="1400" dirty="0">
            <a:latin typeface="+mj-lt"/>
          </a:endParaRPr>
        </a:p>
      </dgm:t>
    </dgm:pt>
    <dgm:pt modelId="{9CE48570-3FA2-42EA-A008-DF28BB0F0073}" type="parTrans" cxnId="{7D1959D8-974D-42C5-8E8F-455F1020A705}">
      <dgm:prSet/>
      <dgm:spPr/>
      <dgm:t>
        <a:bodyPr/>
        <a:lstStyle/>
        <a:p>
          <a:endParaRPr lang="ru-RU"/>
        </a:p>
      </dgm:t>
    </dgm:pt>
    <dgm:pt modelId="{7DEE56BB-6725-4CA1-9279-51C6B2C549F1}" type="sibTrans" cxnId="{7D1959D8-974D-42C5-8E8F-455F1020A705}">
      <dgm:prSet/>
      <dgm:spPr/>
      <dgm:t>
        <a:bodyPr/>
        <a:lstStyle/>
        <a:p>
          <a:endParaRPr lang="ru-RU"/>
        </a:p>
      </dgm:t>
    </dgm:pt>
    <dgm:pt modelId="{A604B33D-8B17-42ED-A46A-5830D78EE375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</a:rPr>
            <a:t>Înscrierea cercetătorilor în organizaţii profesionale naţionale şi internaţionale;</a:t>
          </a:r>
          <a:endParaRPr lang="ru-RU" sz="1400" dirty="0">
            <a:latin typeface="+mj-lt"/>
          </a:endParaRPr>
        </a:p>
      </dgm:t>
    </dgm:pt>
    <dgm:pt modelId="{4CCB8B4A-FD47-4722-B2AB-84370EC4DD70}" type="parTrans" cxnId="{519B8048-D4AA-4B8D-B48A-1B5528DC4E6E}">
      <dgm:prSet/>
      <dgm:spPr/>
      <dgm:t>
        <a:bodyPr/>
        <a:lstStyle/>
        <a:p>
          <a:endParaRPr lang="ru-RU"/>
        </a:p>
      </dgm:t>
    </dgm:pt>
    <dgm:pt modelId="{722CAD49-8C2E-4765-ABD7-06795D1C013F}" type="sibTrans" cxnId="{519B8048-D4AA-4B8D-B48A-1B5528DC4E6E}">
      <dgm:prSet/>
      <dgm:spPr/>
      <dgm:t>
        <a:bodyPr/>
        <a:lstStyle/>
        <a:p>
          <a:endParaRPr lang="ru-RU"/>
        </a:p>
      </dgm:t>
    </dgm:pt>
    <dgm:pt modelId="{607C5148-B55D-43A8-AB26-C181B0BC7AC3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Stimulare materială prin premii a tinerilor cercetători pentru rezultate valoroase în cercetare</a:t>
          </a:r>
          <a:endParaRPr lang="ru-RU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FE7A31F4-BD4C-4601-9FE5-CE689E7C235E}" type="sibTrans" cxnId="{205E5AAB-0698-4A96-A240-64436FD1EA58}">
      <dgm:prSet/>
      <dgm:spPr/>
      <dgm:t>
        <a:bodyPr/>
        <a:lstStyle/>
        <a:p>
          <a:endParaRPr lang="ru-RU"/>
        </a:p>
      </dgm:t>
    </dgm:pt>
    <dgm:pt modelId="{E240C2A7-4166-4D16-881F-C0D27B8C5E30}" type="parTrans" cxnId="{205E5AAB-0698-4A96-A240-64436FD1EA58}">
      <dgm:prSet/>
      <dgm:spPr/>
      <dgm:t>
        <a:bodyPr/>
        <a:lstStyle/>
        <a:p>
          <a:endParaRPr lang="ru-RU"/>
        </a:p>
      </dgm:t>
    </dgm:pt>
    <dgm:pt modelId="{1A157D9B-8BF8-4BBF-9EC0-834C1C090FA2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Includerea obligatorie a tinerilor cercetători în proiectele de orice tip în cadrul IMB (cu salarizare);</a:t>
          </a:r>
          <a:endParaRPr lang="ru-RU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B6B72F7C-2312-4768-AE8E-7D0669E245EE}" type="sibTrans" cxnId="{16BF8A5F-D405-43BE-9A15-A348BE9255C9}">
      <dgm:prSet/>
      <dgm:spPr/>
      <dgm:t>
        <a:bodyPr/>
        <a:lstStyle/>
        <a:p>
          <a:endParaRPr lang="ru-RU"/>
        </a:p>
      </dgm:t>
    </dgm:pt>
    <dgm:pt modelId="{2685BBA1-80D4-47AD-A730-A356FB9F93A9}" type="parTrans" cxnId="{16BF8A5F-D405-43BE-9A15-A348BE9255C9}">
      <dgm:prSet/>
      <dgm:spPr/>
      <dgm:t>
        <a:bodyPr/>
        <a:lstStyle/>
        <a:p>
          <a:endParaRPr lang="ru-RU"/>
        </a:p>
      </dgm:t>
    </dgm:pt>
    <dgm:pt modelId="{29BFEAFB-039B-4ECE-A968-57C93D6CDAEE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Atragerea tinerilor în formare (studenți, masteranzi, doctoranzi) în procesul de cercetare; </a:t>
          </a:r>
          <a:endParaRPr lang="ru-RU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38E0B860-2685-4DE5-A706-5D7D65E2BDC9}" type="sibTrans" cxnId="{2D93EBB4-C8A0-40A2-8AB7-033EED05B67D}">
      <dgm:prSet/>
      <dgm:spPr/>
      <dgm:t>
        <a:bodyPr/>
        <a:lstStyle/>
        <a:p>
          <a:endParaRPr lang="ru-RU"/>
        </a:p>
      </dgm:t>
    </dgm:pt>
    <dgm:pt modelId="{DF58685F-7B22-4EE6-9B74-93868FB9A0AF}" type="parTrans" cxnId="{2D93EBB4-C8A0-40A2-8AB7-033EED05B67D}">
      <dgm:prSet/>
      <dgm:spPr/>
      <dgm:t>
        <a:bodyPr/>
        <a:lstStyle/>
        <a:p>
          <a:endParaRPr lang="ru-RU"/>
        </a:p>
      </dgm:t>
    </dgm:pt>
    <dgm:pt modelId="{34544201-F3DB-4DE6-AA1B-D17922AE5456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Încadrarea  cercetătorilor IMB în procesul instructiv-educativ la ciclurile liceal, licență, master, doctorat;</a:t>
          </a:r>
          <a:endParaRPr lang="ru-RU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B7D5A6BE-3381-4502-92A2-312D55E5A3D0}" type="sibTrans" cxnId="{FFA0A81B-EB3C-4854-96EF-C0D456BEAD5B}">
      <dgm:prSet/>
      <dgm:spPr/>
      <dgm:t>
        <a:bodyPr/>
        <a:lstStyle/>
        <a:p>
          <a:endParaRPr lang="ru-RU"/>
        </a:p>
      </dgm:t>
    </dgm:pt>
    <dgm:pt modelId="{7781EA2E-F390-4622-A977-B959D5D30A8C}" type="parTrans" cxnId="{FFA0A81B-EB3C-4854-96EF-C0D456BEAD5B}">
      <dgm:prSet/>
      <dgm:spPr/>
      <dgm:t>
        <a:bodyPr/>
        <a:lstStyle/>
        <a:p>
          <a:endParaRPr lang="ru-RU"/>
        </a:p>
      </dgm:t>
    </dgm:pt>
    <dgm:pt modelId="{6C7EE02C-4579-4FE6-A5E4-C327080A1F0A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 Susţinerea mobilităţii profesionale a cercetătorilor;</a:t>
          </a:r>
          <a:endParaRPr lang="ro-RO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4A2DEC21-5511-4526-8B39-2BE29AAC78BD}" type="sibTrans" cxnId="{4E42BCDC-6CC2-412C-B742-B67B2C411F5F}">
      <dgm:prSet/>
      <dgm:spPr/>
      <dgm:t>
        <a:bodyPr/>
        <a:lstStyle/>
        <a:p>
          <a:endParaRPr lang="ru-RU"/>
        </a:p>
      </dgm:t>
    </dgm:pt>
    <dgm:pt modelId="{36606425-3409-4D4D-9F7F-A66D6885BB32}" type="parTrans" cxnId="{4E42BCDC-6CC2-412C-B742-B67B2C411F5F}">
      <dgm:prSet/>
      <dgm:spPr/>
      <dgm:t>
        <a:bodyPr/>
        <a:lstStyle/>
        <a:p>
          <a:endParaRPr lang="ru-RU"/>
        </a:p>
      </dgm:t>
    </dgm:pt>
    <dgm:pt modelId="{AB576AD1-B65D-44B0-A21A-EDF44F62F9AE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Implicarea în procesul de formare continuă;</a:t>
          </a:r>
          <a:endParaRPr lang="ro-RO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A2A2E0C0-0BE4-4B47-B072-F8C25C5DE368}" type="sibTrans" cxnId="{67271CFE-B069-445D-BB7E-9A59CC249F48}">
      <dgm:prSet/>
      <dgm:spPr/>
      <dgm:t>
        <a:bodyPr/>
        <a:lstStyle/>
        <a:p>
          <a:endParaRPr lang="ru-RU"/>
        </a:p>
      </dgm:t>
    </dgm:pt>
    <dgm:pt modelId="{792405A6-1822-4D2B-B603-F29BD2082824}" type="parTrans" cxnId="{67271CFE-B069-445D-BB7E-9A59CC249F48}">
      <dgm:prSet/>
      <dgm:spPr/>
      <dgm:t>
        <a:bodyPr/>
        <a:lstStyle/>
        <a:p>
          <a:endParaRPr lang="ru-RU"/>
        </a:p>
      </dgm:t>
    </dgm:pt>
    <dgm:pt modelId="{0834B4CE-3BC9-47EE-958D-DEF93521D212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Asigurarea echilibrului dintre valorificarea potențialului cercetătorilor cu experiență și a celor tineri și în formare;</a:t>
          </a:r>
          <a:endParaRPr lang="ru-RU" sz="1400" dirty="0">
            <a:latin typeface="+mj-lt"/>
          </a:endParaRPr>
        </a:p>
      </dgm:t>
    </dgm:pt>
    <dgm:pt modelId="{D2F311B4-8DD7-4276-83A3-5345A950DB88}" type="sibTrans" cxnId="{FB696D0F-331D-4D0B-88DF-5FDA0B917D16}">
      <dgm:prSet/>
      <dgm:spPr/>
      <dgm:t>
        <a:bodyPr/>
        <a:lstStyle/>
        <a:p>
          <a:endParaRPr lang="ru-RU"/>
        </a:p>
      </dgm:t>
    </dgm:pt>
    <dgm:pt modelId="{222848DE-37E4-4702-A565-0C8481D94CED}" type="parTrans" cxnId="{FB696D0F-331D-4D0B-88DF-5FDA0B917D16}">
      <dgm:prSet/>
      <dgm:spPr/>
      <dgm:t>
        <a:bodyPr/>
        <a:lstStyle/>
        <a:p>
          <a:endParaRPr lang="ru-RU"/>
        </a:p>
      </dgm:t>
    </dgm:pt>
    <dgm:pt modelId="{E232561A-6786-4D20-8E73-21D4C87F5612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</a:rPr>
            <a:t>Elaborarea unor indicatori clari și transparenţi de apreciere a performanței cercetătorilor Institutului; introducerea unui sistem de premiere motivat, bazat pe indicatorii calitativi și cantitativi.</a:t>
          </a:r>
          <a:endParaRPr lang="ru-RU" sz="1400" dirty="0">
            <a:latin typeface="+mj-lt"/>
          </a:endParaRPr>
        </a:p>
      </dgm:t>
    </dgm:pt>
    <dgm:pt modelId="{E6F2917F-949B-4A02-A252-587AD7CF2B6E}" type="parTrans" cxnId="{E49358CE-E577-4EFA-BA7A-9504E5EEBD6C}">
      <dgm:prSet/>
      <dgm:spPr/>
      <dgm:t>
        <a:bodyPr/>
        <a:lstStyle/>
        <a:p>
          <a:endParaRPr lang="ru-RU"/>
        </a:p>
      </dgm:t>
    </dgm:pt>
    <dgm:pt modelId="{2C4A584C-E99D-43C1-9347-E1486854E657}" type="sibTrans" cxnId="{E49358CE-E577-4EFA-BA7A-9504E5EEBD6C}">
      <dgm:prSet/>
      <dgm:spPr/>
      <dgm:t>
        <a:bodyPr/>
        <a:lstStyle/>
        <a:p>
          <a:endParaRPr lang="ru-RU"/>
        </a:p>
      </dgm:t>
    </dgm:pt>
    <dgm:pt modelId="{8E199844-57C3-4CA5-91CE-2B0B2957B408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Creşterea coeziunii colectivului IMB  prin activităţi profesionale (seminarii, întruniri periodice) şi extraprofesionale (în strânsă colaborare cu sindicatul Ştiinţa).</a:t>
          </a:r>
          <a:endParaRPr lang="ru-RU" sz="1400" dirty="0"/>
        </a:p>
      </dgm:t>
    </dgm:pt>
    <dgm:pt modelId="{06DD42BB-6282-4B4C-BFA2-3EF2863A6067}" type="parTrans" cxnId="{E8E8737B-EA58-4885-BF42-57CD2E77A55C}">
      <dgm:prSet/>
      <dgm:spPr/>
      <dgm:t>
        <a:bodyPr/>
        <a:lstStyle/>
        <a:p>
          <a:endParaRPr lang="ru-RU"/>
        </a:p>
      </dgm:t>
    </dgm:pt>
    <dgm:pt modelId="{CF1094F4-1167-4E19-B0B5-757C4C44E25A}" type="sibTrans" cxnId="{E8E8737B-EA58-4885-BF42-57CD2E77A55C}">
      <dgm:prSet/>
      <dgm:spPr/>
      <dgm:t>
        <a:bodyPr/>
        <a:lstStyle/>
        <a:p>
          <a:endParaRPr lang="ru-RU"/>
        </a:p>
      </dgm:t>
    </dgm:pt>
    <dgm:pt modelId="{2BFBAF80-A987-4FD8-9033-E06EC71C9D1C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/>
        </a:p>
      </dgm:t>
    </dgm:pt>
    <dgm:pt modelId="{A30BBABE-D16F-4DAA-BC41-39362D4E679F}" type="sibTrans" cxnId="{89058402-CA77-4ADD-8BA8-0D85F3F9DB33}">
      <dgm:prSet/>
      <dgm:spPr/>
      <dgm:t>
        <a:bodyPr/>
        <a:lstStyle/>
        <a:p>
          <a:endParaRPr lang="ru-RU"/>
        </a:p>
      </dgm:t>
    </dgm:pt>
    <dgm:pt modelId="{5F1A0D7F-C8CF-47A4-B7F6-B9F16742EAC9}" type="parTrans" cxnId="{89058402-CA77-4ADD-8BA8-0D85F3F9DB33}">
      <dgm:prSet/>
      <dgm:spPr/>
      <dgm:t>
        <a:bodyPr/>
        <a:lstStyle/>
        <a:p>
          <a:endParaRPr lang="ru-RU"/>
        </a:p>
      </dgm:t>
    </dgm:pt>
    <dgm:pt modelId="{A94C9623-D711-46D8-A4BD-386E14804550}" type="pres">
      <dgm:prSet presAssocID="{B2999E91-0566-4ECF-8796-9CC1995A5A7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4E74B2-184A-4F53-AB58-0E05C7724D19}" type="pres">
      <dgm:prSet presAssocID="{AF3D2F32-9E60-440F-B08A-EB885AD48740}" presName="compositeNode" presStyleCnt="0">
        <dgm:presLayoutVars>
          <dgm:bulletEnabled val="1"/>
        </dgm:presLayoutVars>
      </dgm:prSet>
      <dgm:spPr/>
    </dgm:pt>
    <dgm:pt modelId="{7899421A-C303-4E29-884D-B18886EC3C06}" type="pres">
      <dgm:prSet presAssocID="{AF3D2F32-9E60-440F-B08A-EB885AD48740}" presName="image" presStyleLbl="fgImgPlace1" presStyleIdx="0" presStyleCnt="3" custLinFactNeighborX="18944" custLinFactNeighborY="-96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6BBFB6-82E2-4C66-A3F1-A409D8E725B7}" type="pres">
      <dgm:prSet presAssocID="{AF3D2F32-9E60-440F-B08A-EB885AD48740}" presName="childNode" presStyleLbl="node1" presStyleIdx="0" presStyleCnt="3" custScaleX="129731" custScaleY="107703" custLinFactNeighborX="9830" custLinFactNeighborY="-1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A4618-EF97-4F25-AC04-0EB982B8E986}" type="pres">
      <dgm:prSet presAssocID="{AF3D2F32-9E60-440F-B08A-EB885AD48740}" presName="parentNode" presStyleLbl="revTx" presStyleIdx="0" presStyleCnt="3" custLinFactNeighborX="-53657" custLinFactNeighborY="6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D0FE-D247-4CF9-BF2C-96D1A0BFA5DF}" type="pres">
      <dgm:prSet presAssocID="{14AC71FA-4DB1-405A-9243-3225DD75C2BC}" presName="sibTrans" presStyleCnt="0"/>
      <dgm:spPr/>
    </dgm:pt>
    <dgm:pt modelId="{8A44FBC8-9E8C-4554-BB10-5D055A3A7534}" type="pres">
      <dgm:prSet presAssocID="{5D2F7125-A04A-43B8-9992-44F27127F7DB}" presName="compositeNode" presStyleCnt="0">
        <dgm:presLayoutVars>
          <dgm:bulletEnabled val="1"/>
        </dgm:presLayoutVars>
      </dgm:prSet>
      <dgm:spPr/>
    </dgm:pt>
    <dgm:pt modelId="{DCF1A8C5-2FDF-4498-B667-ECC3D363069C}" type="pres">
      <dgm:prSet presAssocID="{5D2F7125-A04A-43B8-9992-44F27127F7DB}" presName="image" presStyleLbl="fgImgPlace1" presStyleIdx="1" presStyleCnt="3" custLinFactNeighborX="11936" custLinFactNeighborY="-1890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2BC64FC-A506-49F4-8C41-9FF8B4C2188E}" type="pres">
      <dgm:prSet presAssocID="{5D2F7125-A04A-43B8-9992-44F27127F7DB}" presName="childNode" presStyleLbl="node1" presStyleIdx="1" presStyleCnt="3" custScaleX="166450" custScaleY="104431" custLinFactNeighborX="16640" custLinFactNeighborY="-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01F93-71D8-43A5-8938-211D9002468A}" type="pres">
      <dgm:prSet presAssocID="{5D2F7125-A04A-43B8-9992-44F27127F7DB}" presName="parentNode" presStyleLbl="revTx" presStyleIdx="1" presStyleCnt="3" custLinFactX="-7528" custLinFactNeighborX="-100000" custLinFactNeighborY="6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455C1-7924-4F0B-A29B-0C2E48B61116}" type="pres">
      <dgm:prSet presAssocID="{201F49DF-A240-4118-AB3E-0C60B3E12EE1}" presName="sibTrans" presStyleCnt="0"/>
      <dgm:spPr/>
    </dgm:pt>
    <dgm:pt modelId="{8186B214-49C7-4CF7-BEE7-72B3E4ECF885}" type="pres">
      <dgm:prSet presAssocID="{0CAECD62-AD05-4FA1-9B07-D50A782D4151}" presName="compositeNode" presStyleCnt="0">
        <dgm:presLayoutVars>
          <dgm:bulletEnabled val="1"/>
        </dgm:presLayoutVars>
      </dgm:prSet>
      <dgm:spPr/>
    </dgm:pt>
    <dgm:pt modelId="{F8983E4B-6083-4291-A63D-5B0CD5F8CBB8}" type="pres">
      <dgm:prSet presAssocID="{0CAECD62-AD05-4FA1-9B07-D50A782D4151}" presName="image" presStyleLbl="fgImgPlace1" presStyleIdx="2" presStyleCnt="3" custScaleX="100976" custLinFactNeighborX="-280" custLinFactNeighborY="-1890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2E2F401-9C6C-4845-8FB7-C31D8EA840CE}" type="pres">
      <dgm:prSet presAssocID="{0CAECD62-AD05-4FA1-9B07-D50A782D4151}" presName="childNode" presStyleLbl="node1" presStyleIdx="2" presStyleCnt="3" custScaleX="113109" custScaleY="106193" custLinFactNeighborX="7073" custLinFactNeighborY="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F9CB-D800-46A4-8AEE-196D30CC4192}" type="pres">
      <dgm:prSet presAssocID="{0CAECD62-AD05-4FA1-9B07-D50A782D4151}" presName="parentNode" presStyleLbl="revTx" presStyleIdx="2" presStyleCnt="3" custLinFactNeighborX="-22092" custLinFactNeighborY="6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441C7-3AAC-428F-B2DE-FC2C69D9B5F4}" srcId="{AF3D2F32-9E60-440F-B08A-EB885AD48740}" destId="{A3DB8A85-78DE-4073-82E3-0377F92ECDE0}" srcOrd="2" destOrd="0" parTransId="{8C01E006-78E0-4099-A8BC-C78627FFBF4D}" sibTransId="{C66BA3CD-6599-47CB-B9A9-8239DC42E238}"/>
    <dgm:cxn modelId="{205E5AAB-0698-4A96-A240-64436FD1EA58}" srcId="{5D2F7125-A04A-43B8-9992-44F27127F7DB}" destId="{607C5148-B55D-43A8-AB26-C181B0BC7AC3}" srcOrd="6" destOrd="0" parTransId="{E240C2A7-4166-4D16-881F-C0D27B8C5E30}" sibTransId="{FE7A31F4-BD4C-4601-9FE5-CE689E7C235E}"/>
    <dgm:cxn modelId="{3B6F31B0-3D88-41B0-BF06-E63279B103C7}" srcId="{AF3D2F32-9E60-440F-B08A-EB885AD48740}" destId="{017F7EFD-FF2B-4DA6-AD07-8583D059B18A}" srcOrd="0" destOrd="0" parTransId="{E15B830B-EC90-401C-BDAE-AD952E52EAF4}" sibTransId="{D5165FDA-6345-4B86-8943-4521E1FF5E91}"/>
    <dgm:cxn modelId="{27DBCCAD-522A-47BB-9DDB-6614D176915F}" srcId="{B2999E91-0566-4ECF-8796-9CC1995A5A75}" destId="{AF3D2F32-9E60-440F-B08A-EB885AD48740}" srcOrd="0" destOrd="0" parTransId="{7EEBBE5C-BBA4-4FD5-B3E8-E989AE621249}" sibTransId="{14AC71FA-4DB1-405A-9243-3225DD75C2BC}"/>
    <dgm:cxn modelId="{89058402-CA77-4ADD-8BA8-0D85F3F9DB33}" srcId="{0CAECD62-AD05-4FA1-9B07-D50A782D4151}" destId="{2BFBAF80-A987-4FD8-9033-E06EC71C9D1C}" srcOrd="2" destOrd="0" parTransId="{5F1A0D7F-C8CF-47A4-B7F6-B9F16742EAC9}" sibTransId="{A30BBABE-D16F-4DAA-BC41-39362D4E679F}"/>
    <dgm:cxn modelId="{7D1959D8-974D-42C5-8E8F-455F1020A705}" srcId="{AF3D2F32-9E60-440F-B08A-EB885AD48740}" destId="{31939A64-3048-4D54-B96E-04E782D044DD}" srcOrd="1" destOrd="0" parTransId="{9CE48570-3FA2-42EA-A008-DF28BB0F0073}" sibTransId="{7DEE56BB-6725-4CA1-9279-51C6B2C549F1}"/>
    <dgm:cxn modelId="{1EDB508B-3257-4298-8153-5AA07CA0089B}" type="presOf" srcId="{A604B33D-8B17-42ED-A46A-5830D78EE375}" destId="{A66BBFB6-82E2-4C66-A3F1-A409D8E725B7}" srcOrd="0" destOrd="3" presId="urn:microsoft.com/office/officeart/2005/8/layout/hList2#2"/>
    <dgm:cxn modelId="{FFA0A81B-EB3C-4854-96EF-C0D456BEAD5B}" srcId="{5D2F7125-A04A-43B8-9992-44F27127F7DB}" destId="{34544201-F3DB-4DE6-AA1B-D17922AE5456}" srcOrd="3" destOrd="0" parTransId="{7781EA2E-F390-4622-A977-B959D5D30A8C}" sibTransId="{B7D5A6BE-3381-4502-92A2-312D55E5A3D0}"/>
    <dgm:cxn modelId="{A14AE84A-F755-4027-82E9-7D12A1E006E6}" srcId="{B2999E91-0566-4ECF-8796-9CC1995A5A75}" destId="{5D2F7125-A04A-43B8-9992-44F27127F7DB}" srcOrd="1" destOrd="0" parTransId="{F15F121B-6EA1-4BB8-A99D-6FF8DDBFEC66}" sibTransId="{201F49DF-A240-4118-AB3E-0C60B3E12EE1}"/>
    <dgm:cxn modelId="{2DC7B63A-FCE8-454B-9B19-F9F31D213D57}" type="presOf" srcId="{29BFEAFB-039B-4ECE-A968-57C93D6CDAEE}" destId="{12BC64FC-A506-49F4-8C41-9FF8B4C2188E}" srcOrd="0" destOrd="4" presId="urn:microsoft.com/office/officeart/2005/8/layout/hList2#2"/>
    <dgm:cxn modelId="{519B8048-D4AA-4B8D-B48A-1B5528DC4E6E}" srcId="{AF3D2F32-9E60-440F-B08A-EB885AD48740}" destId="{A604B33D-8B17-42ED-A46A-5830D78EE375}" srcOrd="3" destOrd="0" parTransId="{4CCB8B4A-FD47-4722-B2AB-84370EC4DD70}" sibTransId="{722CAD49-8C2E-4765-ABD7-06795D1C013F}"/>
    <dgm:cxn modelId="{1369E2AC-7C2E-464B-952D-D8918851A7C9}" type="presOf" srcId="{607C5148-B55D-43A8-AB26-C181B0BC7AC3}" destId="{12BC64FC-A506-49F4-8C41-9FF8B4C2188E}" srcOrd="0" destOrd="6" presId="urn:microsoft.com/office/officeart/2005/8/layout/hList2#2"/>
    <dgm:cxn modelId="{C7B04526-0B95-49A6-BFB3-01946357884C}" srcId="{B2999E91-0566-4ECF-8796-9CC1995A5A75}" destId="{0CAECD62-AD05-4FA1-9B07-D50A782D4151}" srcOrd="2" destOrd="0" parTransId="{54F80321-CCEE-4892-843D-AA12DDA238B5}" sibTransId="{CE395A94-A557-4124-856D-80D65D46E46A}"/>
    <dgm:cxn modelId="{2A6237B6-DF09-49CD-8AB2-F7FDF163632C}" type="presOf" srcId="{5D2F7125-A04A-43B8-9992-44F27127F7DB}" destId="{F2201F93-71D8-43A5-8938-211D9002468A}" srcOrd="0" destOrd="0" presId="urn:microsoft.com/office/officeart/2005/8/layout/hList2#2"/>
    <dgm:cxn modelId="{45931DE2-F2E2-47F2-B542-50361E7D3D93}" srcId="{0CAECD62-AD05-4FA1-9B07-D50A782D4151}" destId="{5EF40D0D-95D3-48AF-9051-B33D4EF86C1D}" srcOrd="0" destOrd="0" parTransId="{5BC068CF-5D6A-4D1C-B9AF-7E7909E4A891}" sibTransId="{0E1A29D4-9C69-442C-B36D-7BEA0838A84B}"/>
    <dgm:cxn modelId="{67271CFE-B069-445D-BB7E-9A59CC249F48}" srcId="{5D2F7125-A04A-43B8-9992-44F27127F7DB}" destId="{AB576AD1-B65D-44B0-A21A-EDF44F62F9AE}" srcOrd="1" destOrd="0" parTransId="{792405A6-1822-4D2B-B603-F29BD2082824}" sibTransId="{A2A2E0C0-0BE4-4B47-B072-F8C25C5DE368}"/>
    <dgm:cxn modelId="{42DF7437-334D-4EE5-A508-E50103DA572E}" type="presOf" srcId="{017F7EFD-FF2B-4DA6-AD07-8583D059B18A}" destId="{A66BBFB6-82E2-4C66-A3F1-A409D8E725B7}" srcOrd="0" destOrd="0" presId="urn:microsoft.com/office/officeart/2005/8/layout/hList2#2"/>
    <dgm:cxn modelId="{B6391CA6-FFEC-4553-A49B-293CACEB2D12}" type="presOf" srcId="{A3DB8A85-78DE-4073-82E3-0377F92ECDE0}" destId="{A66BBFB6-82E2-4C66-A3F1-A409D8E725B7}" srcOrd="0" destOrd="2" presId="urn:microsoft.com/office/officeart/2005/8/layout/hList2#2"/>
    <dgm:cxn modelId="{4C9DA41B-2448-4A64-9224-0F79B74CE128}" type="presOf" srcId="{0CAECD62-AD05-4FA1-9B07-D50A782D4151}" destId="{8889F9CB-D800-46A4-8AEE-196D30CC4192}" srcOrd="0" destOrd="0" presId="urn:microsoft.com/office/officeart/2005/8/layout/hList2#2"/>
    <dgm:cxn modelId="{EF5BF2C7-FF8D-4597-9BB2-60E2EF68FED4}" type="presOf" srcId="{AB576AD1-B65D-44B0-A21A-EDF44F62F9AE}" destId="{12BC64FC-A506-49F4-8C41-9FF8B4C2188E}" srcOrd="0" destOrd="1" presId="urn:microsoft.com/office/officeart/2005/8/layout/hList2#2"/>
    <dgm:cxn modelId="{4E42BCDC-6CC2-412C-B742-B67B2C411F5F}" srcId="{5D2F7125-A04A-43B8-9992-44F27127F7DB}" destId="{6C7EE02C-4579-4FE6-A5E4-C327080A1F0A}" srcOrd="2" destOrd="0" parTransId="{36606425-3409-4D4D-9F7F-A66D6885BB32}" sibTransId="{4A2DEC21-5511-4526-8B39-2BE29AAC78BD}"/>
    <dgm:cxn modelId="{54A52BCD-A2A4-470A-BBA7-757332E10F76}" type="presOf" srcId="{0834B4CE-3BC9-47EE-958D-DEF93521D212}" destId="{12BC64FC-A506-49F4-8C41-9FF8B4C2188E}" srcOrd="0" destOrd="0" presId="urn:microsoft.com/office/officeart/2005/8/layout/hList2#2"/>
    <dgm:cxn modelId="{8A9C2774-3EE9-47F5-92CB-D9A9B66B95E8}" type="presOf" srcId="{1A157D9B-8BF8-4BBF-9EC0-834C1C090FA2}" destId="{12BC64FC-A506-49F4-8C41-9FF8B4C2188E}" srcOrd="0" destOrd="5" presId="urn:microsoft.com/office/officeart/2005/8/layout/hList2#2"/>
    <dgm:cxn modelId="{E117D1E5-31D7-45AE-890E-4D6D6A30DD34}" type="presOf" srcId="{2BFBAF80-A987-4FD8-9033-E06EC71C9D1C}" destId="{32E2F401-9C6C-4845-8FB7-C31D8EA840CE}" srcOrd="0" destOrd="2" presId="urn:microsoft.com/office/officeart/2005/8/layout/hList2#2"/>
    <dgm:cxn modelId="{1BF879CA-A137-4A75-9BB3-284E7CBE60AB}" type="presOf" srcId="{AF3D2F32-9E60-440F-B08A-EB885AD48740}" destId="{899A4618-EF97-4F25-AC04-0EB982B8E986}" srcOrd="0" destOrd="0" presId="urn:microsoft.com/office/officeart/2005/8/layout/hList2#2"/>
    <dgm:cxn modelId="{E49358CE-E577-4EFA-BA7A-9504E5EEBD6C}" srcId="{AF3D2F32-9E60-440F-B08A-EB885AD48740}" destId="{E232561A-6786-4D20-8E73-21D4C87F5612}" srcOrd="4" destOrd="0" parTransId="{E6F2917F-949B-4A02-A252-587AD7CF2B6E}" sibTransId="{2C4A584C-E99D-43C1-9347-E1486854E657}"/>
    <dgm:cxn modelId="{FB696D0F-331D-4D0B-88DF-5FDA0B917D16}" srcId="{5D2F7125-A04A-43B8-9992-44F27127F7DB}" destId="{0834B4CE-3BC9-47EE-958D-DEF93521D212}" srcOrd="0" destOrd="0" parTransId="{222848DE-37E4-4702-A565-0C8481D94CED}" sibTransId="{D2F311B4-8DD7-4276-83A3-5345A950DB88}"/>
    <dgm:cxn modelId="{E8E8737B-EA58-4885-BF42-57CD2E77A55C}" srcId="{0CAECD62-AD05-4FA1-9B07-D50A782D4151}" destId="{8E199844-57C3-4CA5-91CE-2B0B2957B408}" srcOrd="1" destOrd="0" parTransId="{06DD42BB-6282-4B4C-BFA2-3EF2863A6067}" sibTransId="{CF1094F4-1167-4E19-B0B5-757C4C44E25A}"/>
    <dgm:cxn modelId="{7692BC5E-00F1-4C0B-829A-F83CEE9EB502}" type="presOf" srcId="{B2999E91-0566-4ECF-8796-9CC1995A5A75}" destId="{A94C9623-D711-46D8-A4BD-386E14804550}" srcOrd="0" destOrd="0" presId="urn:microsoft.com/office/officeart/2005/8/layout/hList2#2"/>
    <dgm:cxn modelId="{2D93EBB4-C8A0-40A2-8AB7-033EED05B67D}" srcId="{5D2F7125-A04A-43B8-9992-44F27127F7DB}" destId="{29BFEAFB-039B-4ECE-A968-57C93D6CDAEE}" srcOrd="4" destOrd="0" parTransId="{DF58685F-7B22-4EE6-9B74-93868FB9A0AF}" sibTransId="{38E0B860-2685-4DE5-A706-5D7D65E2BDC9}"/>
    <dgm:cxn modelId="{97E3EE7C-3D1A-495C-89E9-9939F051ED27}" type="presOf" srcId="{8E199844-57C3-4CA5-91CE-2B0B2957B408}" destId="{32E2F401-9C6C-4845-8FB7-C31D8EA840CE}" srcOrd="0" destOrd="1" presId="urn:microsoft.com/office/officeart/2005/8/layout/hList2#2"/>
    <dgm:cxn modelId="{EA51D827-C9B3-41BF-8233-8114D5EB61B7}" type="presOf" srcId="{31939A64-3048-4D54-B96E-04E782D044DD}" destId="{A66BBFB6-82E2-4C66-A3F1-A409D8E725B7}" srcOrd="0" destOrd="1" presId="urn:microsoft.com/office/officeart/2005/8/layout/hList2#2"/>
    <dgm:cxn modelId="{2E07B0B1-0B3A-4EA7-B166-67D4456806DA}" type="presOf" srcId="{6C7EE02C-4579-4FE6-A5E4-C327080A1F0A}" destId="{12BC64FC-A506-49F4-8C41-9FF8B4C2188E}" srcOrd="0" destOrd="2" presId="urn:microsoft.com/office/officeart/2005/8/layout/hList2#2"/>
    <dgm:cxn modelId="{E808207A-225A-4585-9BEC-A8BECC4B4A3A}" type="presOf" srcId="{E232561A-6786-4D20-8E73-21D4C87F5612}" destId="{A66BBFB6-82E2-4C66-A3F1-A409D8E725B7}" srcOrd="0" destOrd="4" presId="urn:microsoft.com/office/officeart/2005/8/layout/hList2#2"/>
    <dgm:cxn modelId="{16BF8A5F-D405-43BE-9A15-A348BE9255C9}" srcId="{5D2F7125-A04A-43B8-9992-44F27127F7DB}" destId="{1A157D9B-8BF8-4BBF-9EC0-834C1C090FA2}" srcOrd="5" destOrd="0" parTransId="{2685BBA1-80D4-47AD-A730-A356FB9F93A9}" sibTransId="{B6B72F7C-2312-4768-AE8E-7D0669E245EE}"/>
    <dgm:cxn modelId="{FFCF867D-A60F-4D51-8A0A-28E6B8EBC906}" type="presOf" srcId="{5EF40D0D-95D3-48AF-9051-B33D4EF86C1D}" destId="{32E2F401-9C6C-4845-8FB7-C31D8EA840CE}" srcOrd="0" destOrd="0" presId="urn:microsoft.com/office/officeart/2005/8/layout/hList2#2"/>
    <dgm:cxn modelId="{FE0961EF-2F73-4CD1-A01C-D6EDF30C4F65}" type="presOf" srcId="{34544201-F3DB-4DE6-AA1B-D17922AE5456}" destId="{12BC64FC-A506-49F4-8C41-9FF8B4C2188E}" srcOrd="0" destOrd="3" presId="urn:microsoft.com/office/officeart/2005/8/layout/hList2#2"/>
    <dgm:cxn modelId="{D0D82E70-ABD1-4DF8-8927-65FF8D7088C0}" type="presParOf" srcId="{A94C9623-D711-46D8-A4BD-386E14804550}" destId="{524E74B2-184A-4F53-AB58-0E05C7724D19}" srcOrd="0" destOrd="0" presId="urn:microsoft.com/office/officeart/2005/8/layout/hList2#2"/>
    <dgm:cxn modelId="{9DA319C0-88F2-4F5D-9B8B-CA660596ABDD}" type="presParOf" srcId="{524E74B2-184A-4F53-AB58-0E05C7724D19}" destId="{7899421A-C303-4E29-884D-B18886EC3C06}" srcOrd="0" destOrd="0" presId="urn:microsoft.com/office/officeart/2005/8/layout/hList2#2"/>
    <dgm:cxn modelId="{606225AB-D49F-4AD9-84B5-4486B70D4E5C}" type="presParOf" srcId="{524E74B2-184A-4F53-AB58-0E05C7724D19}" destId="{A66BBFB6-82E2-4C66-A3F1-A409D8E725B7}" srcOrd="1" destOrd="0" presId="urn:microsoft.com/office/officeart/2005/8/layout/hList2#2"/>
    <dgm:cxn modelId="{1178AD66-6E9F-46FE-B221-BA47C91EE3D9}" type="presParOf" srcId="{524E74B2-184A-4F53-AB58-0E05C7724D19}" destId="{899A4618-EF97-4F25-AC04-0EB982B8E986}" srcOrd="2" destOrd="0" presId="urn:microsoft.com/office/officeart/2005/8/layout/hList2#2"/>
    <dgm:cxn modelId="{5A08DC9C-B61F-430E-B2C8-99B1BCF30FBC}" type="presParOf" srcId="{A94C9623-D711-46D8-A4BD-386E14804550}" destId="{2FFDD0FE-D247-4CF9-BF2C-96D1A0BFA5DF}" srcOrd="1" destOrd="0" presId="urn:microsoft.com/office/officeart/2005/8/layout/hList2#2"/>
    <dgm:cxn modelId="{9372E2B1-7650-43B7-A6E4-A08DB8AF4BBF}" type="presParOf" srcId="{A94C9623-D711-46D8-A4BD-386E14804550}" destId="{8A44FBC8-9E8C-4554-BB10-5D055A3A7534}" srcOrd="2" destOrd="0" presId="urn:microsoft.com/office/officeart/2005/8/layout/hList2#2"/>
    <dgm:cxn modelId="{BA1F10D8-6998-4B2D-8ECA-45AD24121021}" type="presParOf" srcId="{8A44FBC8-9E8C-4554-BB10-5D055A3A7534}" destId="{DCF1A8C5-2FDF-4498-B667-ECC3D363069C}" srcOrd="0" destOrd="0" presId="urn:microsoft.com/office/officeart/2005/8/layout/hList2#2"/>
    <dgm:cxn modelId="{957CCD9E-790A-4354-BC9A-A50ACBA0E985}" type="presParOf" srcId="{8A44FBC8-9E8C-4554-BB10-5D055A3A7534}" destId="{12BC64FC-A506-49F4-8C41-9FF8B4C2188E}" srcOrd="1" destOrd="0" presId="urn:microsoft.com/office/officeart/2005/8/layout/hList2#2"/>
    <dgm:cxn modelId="{6F2298D4-2568-4871-A53E-C5FB3B71F13F}" type="presParOf" srcId="{8A44FBC8-9E8C-4554-BB10-5D055A3A7534}" destId="{F2201F93-71D8-43A5-8938-211D9002468A}" srcOrd="2" destOrd="0" presId="urn:microsoft.com/office/officeart/2005/8/layout/hList2#2"/>
    <dgm:cxn modelId="{5720DCC2-3C70-49AA-9B41-4B2DEBC40C9C}" type="presParOf" srcId="{A94C9623-D711-46D8-A4BD-386E14804550}" destId="{776455C1-7924-4F0B-A29B-0C2E48B61116}" srcOrd="3" destOrd="0" presId="urn:microsoft.com/office/officeart/2005/8/layout/hList2#2"/>
    <dgm:cxn modelId="{25688E7C-57E3-47F5-9C44-BDE7F8F5EF2B}" type="presParOf" srcId="{A94C9623-D711-46D8-A4BD-386E14804550}" destId="{8186B214-49C7-4CF7-BEE7-72B3E4ECF885}" srcOrd="4" destOrd="0" presId="urn:microsoft.com/office/officeart/2005/8/layout/hList2#2"/>
    <dgm:cxn modelId="{F1785E99-BB25-4590-9E46-7DD6E457BCC1}" type="presParOf" srcId="{8186B214-49C7-4CF7-BEE7-72B3E4ECF885}" destId="{F8983E4B-6083-4291-A63D-5B0CD5F8CBB8}" srcOrd="0" destOrd="0" presId="urn:microsoft.com/office/officeart/2005/8/layout/hList2#2"/>
    <dgm:cxn modelId="{C9F4999A-61CD-4B14-B184-E1324EE363DE}" type="presParOf" srcId="{8186B214-49C7-4CF7-BEE7-72B3E4ECF885}" destId="{32E2F401-9C6C-4845-8FB7-C31D8EA840CE}" srcOrd="1" destOrd="0" presId="urn:microsoft.com/office/officeart/2005/8/layout/hList2#2"/>
    <dgm:cxn modelId="{343B3B28-F0E1-4E03-B7CA-E8A0AC637F2E}" type="presParOf" srcId="{8186B214-49C7-4CF7-BEE7-72B3E4ECF885}" destId="{8889F9CB-D800-46A4-8AEE-196D30CC4192}" srcOrd="2" destOrd="0" presId="urn:microsoft.com/office/officeart/2005/8/layout/h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I. Cadrul administrativ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+mj-lt"/>
            </a:rPr>
            <a:t>Implementarea în cadrul institutului a Cartei europene a cercetătorului și a Codului pentru recrutarea cercetătorilor</a:t>
          </a:r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308F84A0-6897-4C94-96E0-DEC7BC0B789A}">
      <dgm:prSet custT="1"/>
      <dgm:spPr/>
      <dgm:t>
        <a:bodyPr/>
        <a:lstStyle/>
        <a:p>
          <a:r>
            <a:rPr lang="ro-RO" sz="1800" b="1" dirty="0" smtClean="0">
              <a:latin typeface="+mj-lt"/>
              <a:ea typeface="Verdana" pitchFamily="34" charset="0"/>
              <a:cs typeface="Verdana" pitchFamily="34" charset="0"/>
            </a:rPr>
            <a:t>Asigurarea accesului instituţional la bazele de date ale  publicațiilor științifice</a:t>
          </a:r>
        </a:p>
        <a:p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>
              <a:latin typeface="+mj-lt"/>
              <a:ea typeface="Verdana" pitchFamily="34" charset="0"/>
              <a:cs typeface="Verdana" pitchFamily="34" charset="0"/>
            </a:rPr>
            <a:t>Înscrierea cercetătorilor în organizaţii profesionale naţionale şi internaţionale</a:t>
          </a:r>
        </a:p>
        <a:p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3FC5C6C7-DB44-4258-A0A0-32375F8B7800}">
      <dgm:prSet custT="1"/>
      <dgm:spPr/>
      <dgm:t>
        <a:bodyPr/>
        <a:lstStyle/>
        <a:p>
          <a:r>
            <a:rPr lang="ro-RO" sz="1800" b="1" dirty="0" smtClean="0">
              <a:latin typeface="+mj-lt"/>
            </a:rPr>
            <a:t>Introducerea unui sistem de premiere motivat, bazat pe indicatorii calitativi și cantitativi</a:t>
          </a:r>
        </a:p>
        <a:p>
          <a:endParaRPr lang="ro-RO" sz="1800" b="1" dirty="0" smtClean="0">
            <a:latin typeface="+mj-lt"/>
          </a:endParaRPr>
        </a:p>
        <a:p>
          <a:endParaRPr lang="ru-RU" sz="1800" b="1" dirty="0"/>
        </a:p>
      </dgm:t>
    </dgm:pt>
    <dgm:pt modelId="{C90E885A-D761-44F2-8C12-8D2C15BC1E71}" type="parTrans" cxnId="{DB0897AF-8AA2-4C8C-AC25-B2D8DA423E96}">
      <dgm:prSet/>
      <dgm:spPr/>
      <dgm:t>
        <a:bodyPr/>
        <a:lstStyle/>
        <a:p>
          <a:endParaRPr lang="ru-RU"/>
        </a:p>
      </dgm:t>
    </dgm:pt>
    <dgm:pt modelId="{B665D5F5-128D-4C45-B2C5-4F547076799B}" type="sibTrans" cxnId="{DB0897AF-8AA2-4C8C-AC25-B2D8DA423E96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4" custScaleX="87557" custScaleY="76995" custLinFactNeighborX="-112" custLinFactNeighborY="-2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4" custScaleX="64574" custScaleY="80582" custLinFactNeighborX="2390" custLinFactNeighborY="-2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E5A1-8969-42EC-8702-2F3E6DC014EB}" type="pres">
      <dgm:prSet presAssocID="{3FC5C6C7-DB44-4258-A0A0-32375F8B7800}" presName="pillarX" presStyleLbl="node1" presStyleIdx="2" presStyleCnt="4" custScaleX="73442" custScaleY="95876" custLinFactNeighborX="73060" custLinFactNeighborY="-19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3" presStyleCnt="4" custScaleX="69408" custScaleY="87629" custLinFactNeighborX="-7287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DB0897AF-8AA2-4C8C-AC25-B2D8DA423E96}" srcId="{932C4B10-E74C-4777-AE8D-0A2C3F5F801A}" destId="{3FC5C6C7-DB44-4258-A0A0-32375F8B7800}" srcOrd="2" destOrd="0" parTransId="{C90E885A-D761-44F2-8C12-8D2C15BC1E71}" sibTransId="{B665D5F5-128D-4C45-B2C5-4F547076799B}"/>
    <dgm:cxn modelId="{46D6ADB7-2A27-4C63-B075-EC978BF46EB1}" type="presOf" srcId="{FA1C1274-228D-43DA-A9E6-218F75E2673C}" destId="{B8B75535-26ED-47B1-8403-33714F24946F}" srcOrd="0" destOrd="0" presId="urn:microsoft.com/office/officeart/2005/8/layout/hList3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8FE8426A-7CCF-4A3E-B579-DCCE281D7AE4}" type="presOf" srcId="{3FC5C6C7-DB44-4258-A0A0-32375F8B7800}" destId="{AF38E5A1-8969-42EC-8702-2F3E6DC014EB}" srcOrd="0" destOrd="0" presId="urn:microsoft.com/office/officeart/2005/8/layout/hList3"/>
    <dgm:cxn modelId="{C2ED8AFB-6869-498C-8DC2-2E2979322BE6}" type="presOf" srcId="{932C4B10-E74C-4777-AE8D-0A2C3F5F801A}" destId="{84C91DEE-3E3D-47E2-A444-6D689FF24759}" srcOrd="0" destOrd="0" presId="urn:microsoft.com/office/officeart/2005/8/layout/hList3"/>
    <dgm:cxn modelId="{90ACD25F-7B22-45F6-B66A-A1F3EEDA90C4}" srcId="{932C4B10-E74C-4777-AE8D-0A2C3F5F801A}" destId="{476CC240-5927-4C84-AB5B-278E56B71554}" srcOrd="3" destOrd="0" parTransId="{CAD810A1-DC3B-4F0A-A42B-157DA63B106A}" sibTransId="{F746F988-D1CC-4E34-9A9F-61571F75C758}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B3BEB578-DB2A-4E04-B2A2-4BB6EDFE99BE}" type="presOf" srcId="{8A0BB86D-98E0-4211-9177-39C68CB83000}" destId="{FD0528C8-FDDC-4DAD-8620-D47E8DE20561}" srcOrd="0" destOrd="0" presId="urn:microsoft.com/office/officeart/2005/8/layout/hList3"/>
    <dgm:cxn modelId="{92285DEF-2F07-4EA2-8A0C-0CA221176C79}" type="presOf" srcId="{476CC240-5927-4C84-AB5B-278E56B71554}" destId="{CFA7FA33-B182-465F-8E03-017B9CD9AAD5}" srcOrd="0" destOrd="0" presId="urn:microsoft.com/office/officeart/2005/8/layout/hList3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FA9304FE-3B00-4697-8400-F109AFC52D17}" type="presOf" srcId="{308F84A0-6897-4C94-96E0-DEC7BC0B789A}" destId="{372B2232-BBAD-4A01-A3A4-BEF290C4D968}" srcOrd="0" destOrd="0" presId="urn:microsoft.com/office/officeart/2005/8/layout/hList3"/>
    <dgm:cxn modelId="{47B81C45-AF05-4B54-8471-0BAF22629C95}" type="presParOf" srcId="{FD0528C8-FDDC-4DAD-8620-D47E8DE20561}" destId="{84C91DEE-3E3D-47E2-A444-6D689FF24759}" srcOrd="0" destOrd="0" presId="urn:microsoft.com/office/officeart/2005/8/layout/hList3"/>
    <dgm:cxn modelId="{78BDBCAC-6B89-4A81-AFDE-425889A7039E}" type="presParOf" srcId="{FD0528C8-FDDC-4DAD-8620-D47E8DE20561}" destId="{F5E4CF77-C510-44C7-9542-3C9D5261026A}" srcOrd="1" destOrd="0" presId="urn:microsoft.com/office/officeart/2005/8/layout/hList3"/>
    <dgm:cxn modelId="{6BAA16D9-C443-44BB-A595-1F16EEC616EE}" type="presParOf" srcId="{F5E4CF77-C510-44C7-9542-3C9D5261026A}" destId="{B8B75535-26ED-47B1-8403-33714F24946F}" srcOrd="0" destOrd="0" presId="urn:microsoft.com/office/officeart/2005/8/layout/hList3"/>
    <dgm:cxn modelId="{C7A72ACD-B0EE-45DA-A2F5-5BA36D900731}" type="presParOf" srcId="{F5E4CF77-C510-44C7-9542-3C9D5261026A}" destId="{372B2232-BBAD-4A01-A3A4-BEF290C4D968}" srcOrd="1" destOrd="0" presId="urn:microsoft.com/office/officeart/2005/8/layout/hList3"/>
    <dgm:cxn modelId="{1ABB2C4A-0029-4426-9B54-CCF4FAA1FC74}" type="presParOf" srcId="{F5E4CF77-C510-44C7-9542-3C9D5261026A}" destId="{AF38E5A1-8969-42EC-8702-2F3E6DC014EB}" srcOrd="2" destOrd="0" presId="urn:microsoft.com/office/officeart/2005/8/layout/hList3"/>
    <dgm:cxn modelId="{97A05BC8-7CE2-4329-BD77-6F9276A3D769}" type="presParOf" srcId="{F5E4CF77-C510-44C7-9542-3C9D5261026A}" destId="{CFA7FA33-B182-465F-8E03-017B9CD9AAD5}" srcOrd="3" destOrd="0" presId="urn:microsoft.com/office/officeart/2005/8/layout/hList3"/>
    <dgm:cxn modelId="{5D306B70-E3B2-4CBA-8DF0-D2EF606B7CAB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II. Echilibru, perfecționare și stimulare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/>
            <a:t>Asigurarea echilibrului dintre valorificarea potențialului cercetătorilor cu experiență și a celor tineri și în formare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308F84A0-6897-4C94-96E0-DEC7BC0B789A}">
      <dgm:prSet custT="1"/>
      <dgm:spPr/>
      <dgm:t>
        <a:bodyPr/>
        <a:lstStyle/>
        <a:p>
          <a:r>
            <a:rPr lang="ro-RO" sz="1800" b="1" dirty="0" smtClean="0"/>
            <a:t>Formare continuă și mobilitate profesională a cercetătorilor</a:t>
          </a:r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/>
            <a:t>Încadrarea  cercetătorilor IMB în procesul instructiv-educativ la ciclurile liceal, licență, master, doctorat</a:t>
          </a:r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3FC5C6C7-DB44-4258-A0A0-32375F8B7800}">
      <dgm:prSet custT="1"/>
      <dgm:spPr/>
      <dgm:t>
        <a:bodyPr/>
        <a:lstStyle/>
        <a:p>
          <a:r>
            <a:rPr lang="ro-RO" sz="1800" b="1" dirty="0" smtClean="0"/>
            <a:t>Atragerea și stimularea tinerilor în formare (studenți, masteranzi, doctoranzi)  și tinerilor cercetători în procesul de cercetare</a:t>
          </a:r>
          <a:endParaRPr lang="ru-RU" sz="1800" b="1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C90E885A-D761-44F2-8C12-8D2C15BC1E71}" type="parTrans" cxnId="{DB0897AF-8AA2-4C8C-AC25-B2D8DA423E96}">
      <dgm:prSet/>
      <dgm:spPr/>
      <dgm:t>
        <a:bodyPr/>
        <a:lstStyle/>
        <a:p>
          <a:endParaRPr lang="ru-RU"/>
        </a:p>
      </dgm:t>
    </dgm:pt>
    <dgm:pt modelId="{B665D5F5-128D-4C45-B2C5-4F547076799B}" type="sibTrans" cxnId="{DB0897AF-8AA2-4C8C-AC25-B2D8DA423E96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4" custScaleX="87557" custScaleY="76995" custLinFactNeighborX="-112" custLinFactNeighborY="-2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4" custScaleX="64574" custScaleY="80582" custLinFactNeighborX="2390" custLinFactNeighborY="-2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E5A1-8969-42EC-8702-2F3E6DC014EB}" type="pres">
      <dgm:prSet presAssocID="{3FC5C6C7-DB44-4258-A0A0-32375F8B7800}" presName="pillarX" presStyleLbl="node1" presStyleIdx="2" presStyleCnt="4" custScaleX="73442" custScaleY="91752" custLinFactNeighborX="67882" custLinFactNeighborY="-21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3" presStyleCnt="4" custScaleX="69408" custScaleY="87629" custLinFactNeighborX="-7287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D381B1AB-D4F1-45FB-9C0D-7BC1FC443F16}" type="presOf" srcId="{3FC5C6C7-DB44-4258-A0A0-32375F8B7800}" destId="{AF38E5A1-8969-42EC-8702-2F3E6DC014EB}" srcOrd="0" destOrd="0" presId="urn:microsoft.com/office/officeart/2005/8/layout/hList3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553FA48A-BE77-49C1-8F6B-718AF91ACF6D}" type="presOf" srcId="{932C4B10-E74C-4777-AE8D-0A2C3F5F801A}" destId="{84C91DEE-3E3D-47E2-A444-6D689FF24759}" srcOrd="0" destOrd="0" presId="urn:microsoft.com/office/officeart/2005/8/layout/hList3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90ACD25F-7B22-45F6-B66A-A1F3EEDA90C4}" srcId="{932C4B10-E74C-4777-AE8D-0A2C3F5F801A}" destId="{476CC240-5927-4C84-AB5B-278E56B71554}" srcOrd="3" destOrd="0" parTransId="{CAD810A1-DC3B-4F0A-A42B-157DA63B106A}" sibTransId="{F746F988-D1CC-4E34-9A9F-61571F75C758}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CFE1E25B-84C9-4472-A57F-DE373F796F84}" type="presOf" srcId="{FA1C1274-228D-43DA-A9E6-218F75E2673C}" destId="{B8B75535-26ED-47B1-8403-33714F24946F}" srcOrd="0" destOrd="0" presId="urn:microsoft.com/office/officeart/2005/8/layout/hList3"/>
    <dgm:cxn modelId="{9C14BF74-52C3-4602-8600-AC35A32439B6}" type="presOf" srcId="{476CC240-5927-4C84-AB5B-278E56B71554}" destId="{CFA7FA33-B182-465F-8E03-017B9CD9AAD5}" srcOrd="0" destOrd="0" presId="urn:microsoft.com/office/officeart/2005/8/layout/hList3"/>
    <dgm:cxn modelId="{EE288954-E3CE-4F14-8661-3F762367B428}" type="presOf" srcId="{308F84A0-6897-4C94-96E0-DEC7BC0B789A}" destId="{372B2232-BBAD-4A01-A3A4-BEF290C4D968}" srcOrd="0" destOrd="0" presId="urn:microsoft.com/office/officeart/2005/8/layout/hList3"/>
    <dgm:cxn modelId="{EEB08F89-4D05-4AFA-86F2-51DF24A1B78F}" type="presOf" srcId="{8A0BB86D-98E0-4211-9177-39C68CB83000}" destId="{FD0528C8-FDDC-4DAD-8620-D47E8DE20561}" srcOrd="0" destOrd="0" presId="urn:microsoft.com/office/officeart/2005/8/layout/hList3"/>
    <dgm:cxn modelId="{DB0897AF-8AA2-4C8C-AC25-B2D8DA423E96}" srcId="{932C4B10-E74C-4777-AE8D-0A2C3F5F801A}" destId="{3FC5C6C7-DB44-4258-A0A0-32375F8B7800}" srcOrd="2" destOrd="0" parTransId="{C90E885A-D761-44F2-8C12-8D2C15BC1E71}" sibTransId="{B665D5F5-128D-4C45-B2C5-4F547076799B}"/>
    <dgm:cxn modelId="{69B2A216-3912-4A1F-AB91-AB7A52DD5375}" type="presParOf" srcId="{FD0528C8-FDDC-4DAD-8620-D47E8DE20561}" destId="{84C91DEE-3E3D-47E2-A444-6D689FF24759}" srcOrd="0" destOrd="0" presId="urn:microsoft.com/office/officeart/2005/8/layout/hList3"/>
    <dgm:cxn modelId="{B9E33DCE-2574-49F7-9DA1-326ADA82D6FE}" type="presParOf" srcId="{FD0528C8-FDDC-4DAD-8620-D47E8DE20561}" destId="{F5E4CF77-C510-44C7-9542-3C9D5261026A}" srcOrd="1" destOrd="0" presId="urn:microsoft.com/office/officeart/2005/8/layout/hList3"/>
    <dgm:cxn modelId="{6F13FAFB-9739-4D0A-8BAE-2F157338FF01}" type="presParOf" srcId="{F5E4CF77-C510-44C7-9542-3C9D5261026A}" destId="{B8B75535-26ED-47B1-8403-33714F24946F}" srcOrd="0" destOrd="0" presId="urn:microsoft.com/office/officeart/2005/8/layout/hList3"/>
    <dgm:cxn modelId="{5671C397-B40A-4456-B5DD-9F50405FEF60}" type="presParOf" srcId="{F5E4CF77-C510-44C7-9542-3C9D5261026A}" destId="{372B2232-BBAD-4A01-A3A4-BEF290C4D968}" srcOrd="1" destOrd="0" presId="urn:microsoft.com/office/officeart/2005/8/layout/hList3"/>
    <dgm:cxn modelId="{2775A780-C4AF-4146-B76E-826EEADAC08B}" type="presParOf" srcId="{F5E4CF77-C510-44C7-9542-3C9D5261026A}" destId="{AF38E5A1-8969-42EC-8702-2F3E6DC014EB}" srcOrd="2" destOrd="0" presId="urn:microsoft.com/office/officeart/2005/8/layout/hList3"/>
    <dgm:cxn modelId="{DEFCBAE6-A32E-4390-A505-1CFEAF6303A3}" type="presParOf" srcId="{F5E4CF77-C510-44C7-9542-3C9D5261026A}" destId="{CFA7FA33-B182-465F-8E03-017B9CD9AAD5}" srcOrd="3" destOrd="0" presId="urn:microsoft.com/office/officeart/2005/8/layout/hList3"/>
    <dgm:cxn modelId="{3880F6B7-1A1A-410F-BD10-AE882D2AFD54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III. Coeziune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/>
            <a:t>Menţinerea unei atmosfere de transparenţă, colegialitate şi respect între membrii colectivului,  care să asigure concurența sănătoasă și tendința spre performanță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/>
            <a:t>Creşterea coeziunii colectivului IMB  prin activităţi profesionale şi extraprofesionale</a:t>
          </a:r>
        </a:p>
        <a:p>
          <a:endParaRPr lang="ro-RO" sz="1800" b="1" dirty="0" smtClean="0">
            <a:latin typeface="+mj-lt"/>
            <a:ea typeface="Verdana" pitchFamily="34" charset="0"/>
            <a:cs typeface="Verdana" pitchFamily="34" charset="0"/>
          </a:endParaRPr>
        </a:p>
        <a:p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2" custScaleX="37109" custScaleY="85242" custLinFactNeighborX="-112" custLinFactNeighborY="-24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1" presStyleCnt="2" custScaleX="43365" custScaleY="87629" custLinFactNeighborX="1048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01D1B9F9-3D9D-402B-8187-66E98439EF3C}" type="presOf" srcId="{8A0BB86D-98E0-4211-9177-39C68CB83000}" destId="{FD0528C8-FDDC-4DAD-8620-D47E8DE20561}" srcOrd="0" destOrd="0" presId="urn:microsoft.com/office/officeart/2005/8/layout/hList3"/>
    <dgm:cxn modelId="{E9C113B5-7BC9-47DA-8933-5AA101C34D9A}" type="presOf" srcId="{932C4B10-E74C-4777-AE8D-0A2C3F5F801A}" destId="{84C91DEE-3E3D-47E2-A444-6D689FF24759}" srcOrd="0" destOrd="0" presId="urn:microsoft.com/office/officeart/2005/8/layout/hList3"/>
    <dgm:cxn modelId="{90ACD25F-7B22-45F6-B66A-A1F3EEDA90C4}" srcId="{932C4B10-E74C-4777-AE8D-0A2C3F5F801A}" destId="{476CC240-5927-4C84-AB5B-278E56B71554}" srcOrd="1" destOrd="0" parTransId="{CAD810A1-DC3B-4F0A-A42B-157DA63B106A}" sibTransId="{F746F988-D1CC-4E34-9A9F-61571F75C758}"/>
    <dgm:cxn modelId="{E572D600-356F-42DB-9691-FE1DD95FD68C}" type="presOf" srcId="{FA1C1274-228D-43DA-A9E6-218F75E2673C}" destId="{B8B75535-26ED-47B1-8403-33714F24946F}" srcOrd="0" destOrd="0" presId="urn:microsoft.com/office/officeart/2005/8/layout/hList3"/>
    <dgm:cxn modelId="{2EDD6F90-7F01-4483-9293-32EA2B4194DF}" type="presOf" srcId="{476CC240-5927-4C84-AB5B-278E56B71554}" destId="{CFA7FA33-B182-465F-8E03-017B9CD9AAD5}" srcOrd="0" destOrd="0" presId="urn:microsoft.com/office/officeart/2005/8/layout/hList3"/>
    <dgm:cxn modelId="{E325371C-8CC2-4A2E-9382-C083ACC69AC7}" type="presParOf" srcId="{FD0528C8-FDDC-4DAD-8620-D47E8DE20561}" destId="{84C91DEE-3E3D-47E2-A444-6D689FF24759}" srcOrd="0" destOrd="0" presId="urn:microsoft.com/office/officeart/2005/8/layout/hList3"/>
    <dgm:cxn modelId="{9268D876-7397-4B7C-90C8-91201EC8FF4B}" type="presParOf" srcId="{FD0528C8-FDDC-4DAD-8620-D47E8DE20561}" destId="{F5E4CF77-C510-44C7-9542-3C9D5261026A}" srcOrd="1" destOrd="0" presId="urn:microsoft.com/office/officeart/2005/8/layout/hList3"/>
    <dgm:cxn modelId="{A62491F9-E70E-47B1-9277-893D8D4008A0}" type="presParOf" srcId="{F5E4CF77-C510-44C7-9542-3C9D5261026A}" destId="{B8B75535-26ED-47B1-8403-33714F24946F}" srcOrd="0" destOrd="0" presId="urn:microsoft.com/office/officeart/2005/8/layout/hList3"/>
    <dgm:cxn modelId="{7CDB6B37-00B8-40F0-B971-BCFE52D2CFE9}" type="presParOf" srcId="{F5E4CF77-C510-44C7-9542-3C9D5261026A}" destId="{CFA7FA33-B182-465F-8E03-017B9CD9AAD5}" srcOrd="1" destOrd="0" presId="urn:microsoft.com/office/officeart/2005/8/layout/hList3"/>
    <dgm:cxn modelId="{7C0954A6-1968-4635-B567-1B75044D3ED3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2999E91-0566-4ECF-8796-9CC1995A5A75}" type="doc">
      <dgm:prSet loTypeId="urn:microsoft.com/office/officeart/2005/8/layout/hList2#3" loCatId="list" qsTypeId="urn:microsoft.com/office/officeart/2005/8/quickstyle/simple3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AF3D2F32-9E60-440F-B08A-EB885AD48740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rPr>
            <a:t>Modernizare</a:t>
          </a:r>
          <a:endParaRPr lang="ru-RU" sz="2000" b="1" dirty="0"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7EEBBE5C-BBA4-4FD5-B3E8-E989AE621249}" type="parTrans" cxnId="{27DBCCAD-522A-47BB-9DDB-6614D176915F}">
      <dgm:prSet/>
      <dgm:spPr/>
      <dgm:t>
        <a:bodyPr/>
        <a:lstStyle/>
        <a:p>
          <a:endParaRPr lang="ru-RU"/>
        </a:p>
      </dgm:t>
    </dgm:pt>
    <dgm:pt modelId="{14AC71FA-4DB1-405A-9243-3225DD75C2BC}" type="sibTrans" cxnId="{27DBCCAD-522A-47BB-9DDB-6614D176915F}">
      <dgm:prSet/>
      <dgm:spPr/>
      <dgm:t>
        <a:bodyPr/>
        <a:lstStyle/>
        <a:p>
          <a:endParaRPr lang="ru-RU"/>
        </a:p>
      </dgm:t>
    </dgm:pt>
    <dgm:pt modelId="{5D2F7125-A04A-43B8-9992-44F27127F7D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Deschidere</a:t>
          </a:r>
          <a:endParaRPr lang="ru-RU" sz="2000" b="1" dirty="0">
            <a:solidFill>
              <a:schemeClr val="bg1"/>
            </a:solidFill>
          </a:endParaRPr>
        </a:p>
      </dgm:t>
    </dgm:pt>
    <dgm:pt modelId="{F15F121B-6EA1-4BB8-A99D-6FF8DDBFEC66}" type="parTrans" cxnId="{A14AE84A-F755-4027-82E9-7D12A1E006E6}">
      <dgm:prSet/>
      <dgm:spPr/>
      <dgm:t>
        <a:bodyPr/>
        <a:lstStyle/>
        <a:p>
          <a:endParaRPr lang="ru-RU"/>
        </a:p>
      </dgm:t>
    </dgm:pt>
    <dgm:pt modelId="{201F49DF-A240-4118-AB3E-0C60B3E12EE1}" type="sibTrans" cxnId="{A14AE84A-F755-4027-82E9-7D12A1E006E6}">
      <dgm:prSet/>
      <dgm:spPr/>
      <dgm:t>
        <a:bodyPr/>
        <a:lstStyle/>
        <a:p>
          <a:endParaRPr lang="ru-RU"/>
        </a:p>
      </dgm:t>
    </dgm:pt>
    <dgm:pt modelId="{0CAECD62-AD05-4FA1-9B07-D50A782D415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Prestare de  </a:t>
          </a:r>
          <a:r>
            <a:rPr lang="ro-RO" sz="2000" b="1" dirty="0" err="1" smtClean="0">
              <a:solidFill>
                <a:schemeClr val="bg1"/>
              </a:solidFill>
            </a:rPr>
            <a:t>serviciil</a:t>
          </a:r>
          <a:endParaRPr lang="ru-RU" sz="2000" dirty="0">
            <a:solidFill>
              <a:schemeClr val="bg1"/>
            </a:solidFill>
          </a:endParaRPr>
        </a:p>
      </dgm:t>
    </dgm:pt>
    <dgm:pt modelId="{54F80321-CCEE-4892-843D-AA12DDA238B5}" type="parTrans" cxnId="{C7B04526-0B95-49A6-BFB3-01946357884C}">
      <dgm:prSet/>
      <dgm:spPr/>
      <dgm:t>
        <a:bodyPr/>
        <a:lstStyle/>
        <a:p>
          <a:endParaRPr lang="ru-RU"/>
        </a:p>
      </dgm:t>
    </dgm:pt>
    <dgm:pt modelId="{CE395A94-A557-4124-856D-80D65D46E46A}" type="sibTrans" cxnId="{C7B04526-0B95-49A6-BFB3-01946357884C}">
      <dgm:prSet/>
      <dgm:spPr/>
      <dgm:t>
        <a:bodyPr/>
        <a:lstStyle/>
        <a:p>
          <a:endParaRPr lang="ru-RU"/>
        </a:p>
      </dgm:t>
    </dgm:pt>
    <dgm:pt modelId="{0834B4CE-3BC9-47EE-958D-DEF93521D212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Oferirea și utilizarea posibilităților de utilizare a infrastructurii deschise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F311B4-8DD7-4276-83A3-5345A950DB88}" type="sibTrans" cxnId="{FB696D0F-331D-4D0B-88DF-5FDA0B917D16}">
      <dgm:prSet/>
      <dgm:spPr/>
      <dgm:t>
        <a:bodyPr/>
        <a:lstStyle/>
        <a:p>
          <a:endParaRPr lang="ru-RU"/>
        </a:p>
      </dgm:t>
    </dgm:pt>
    <dgm:pt modelId="{222848DE-37E4-4702-A565-0C8481D94CED}" type="parTrans" cxnId="{FB696D0F-331D-4D0B-88DF-5FDA0B917D16}">
      <dgm:prSet/>
      <dgm:spPr/>
      <dgm:t>
        <a:bodyPr/>
        <a:lstStyle/>
        <a:p>
          <a:endParaRPr lang="ru-RU"/>
        </a:p>
      </dgm:t>
    </dgm:pt>
    <dgm:pt modelId="{F7B030B8-E208-466D-A6B2-54496CDA6AE8}">
      <dgm:prSet custT="1"/>
      <dgm:spPr/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Finalizare procesului de creare a unui cluster cu verigile:  formare profesională </a:t>
          </a:r>
          <a:r>
            <a:rPr lang="ro-RO" sz="14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-cercetare</a:t>
          </a:r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- producere, care va permite realizarea în cadrul institutului atât a doctoratului științific, cât și a celui industrial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8B8C4FF-76F9-4017-B920-844BB9D68FCF}" type="parTrans" cxnId="{DD89F2C8-9E53-46E6-A8EB-4ECD09B13088}">
      <dgm:prSet/>
      <dgm:spPr/>
      <dgm:t>
        <a:bodyPr/>
        <a:lstStyle/>
        <a:p>
          <a:endParaRPr lang="ru-RU"/>
        </a:p>
      </dgm:t>
    </dgm:pt>
    <dgm:pt modelId="{B0B3B8B5-0B63-4E36-8F6A-6BC779FF58A3}" type="sibTrans" cxnId="{DD89F2C8-9E53-46E6-A8EB-4ECD09B13088}">
      <dgm:prSet/>
      <dgm:spPr/>
      <dgm:t>
        <a:bodyPr/>
        <a:lstStyle/>
        <a:p>
          <a:endParaRPr lang="ru-RU"/>
        </a:p>
      </dgm:t>
    </dgm:pt>
    <dgm:pt modelId="{54FCB1C2-EED5-4E10-A8F0-E5173FFCEB59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Crearea bazei de date a Colecţiei Naţionale de Microorganisme </a:t>
          </a:r>
          <a:r>
            <a:rPr lang="ro-RO" sz="14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Nepatogene</a:t>
          </a:r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cu înregistrarea sa  ulterioară la (WDCM)  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29849F5-6B0C-428F-AA75-45AAB45552CA}" type="sibTrans" cxnId="{0E6C2841-C19C-436F-B72C-CF82A85F80D6}">
      <dgm:prSet/>
      <dgm:spPr/>
      <dgm:t>
        <a:bodyPr/>
        <a:lstStyle/>
        <a:p>
          <a:endParaRPr lang="ru-RU"/>
        </a:p>
      </dgm:t>
    </dgm:pt>
    <dgm:pt modelId="{DBEA9908-3CD5-42E4-8A5B-087F5AF27E88}" type="parTrans" cxnId="{0E6C2841-C19C-436F-B72C-CF82A85F80D6}">
      <dgm:prSet/>
      <dgm:spPr/>
      <dgm:t>
        <a:bodyPr/>
        <a:lstStyle/>
        <a:p>
          <a:endParaRPr lang="ru-RU"/>
        </a:p>
      </dgm:t>
    </dgm:pt>
    <dgm:pt modelId="{017F7EFD-FF2B-4DA6-AD07-8583D059B18A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5165FDA-6345-4B86-8943-4521E1FF5E91}" type="sibTrans" cxnId="{3B6F31B0-3D88-41B0-BF06-E63279B103C7}">
      <dgm:prSet/>
      <dgm:spPr/>
      <dgm:t>
        <a:bodyPr/>
        <a:lstStyle/>
        <a:p>
          <a:endParaRPr lang="ru-RU"/>
        </a:p>
      </dgm:t>
    </dgm:pt>
    <dgm:pt modelId="{E15B830B-EC90-401C-BDAE-AD952E52EAF4}" type="parTrans" cxnId="{3B6F31B0-3D88-41B0-BF06-E63279B103C7}">
      <dgm:prSet/>
      <dgm:spPr/>
      <dgm:t>
        <a:bodyPr/>
        <a:lstStyle/>
        <a:p>
          <a:endParaRPr lang="ru-RU"/>
        </a:p>
      </dgm:t>
    </dgm:pt>
    <dgm:pt modelId="{31939A64-3048-4D54-B96E-04E782D044D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Aplicarea la proiectele de infrastructură naționale si internaționale în vederea modernizării infrastructurii IMB şi creării Centrului Naţional de Biotehnologie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DEE56BB-6725-4CA1-9279-51C6B2C549F1}" type="sibTrans" cxnId="{7D1959D8-974D-42C5-8E8F-455F1020A705}">
      <dgm:prSet/>
      <dgm:spPr/>
      <dgm:t>
        <a:bodyPr/>
        <a:lstStyle/>
        <a:p>
          <a:endParaRPr lang="ru-RU"/>
        </a:p>
      </dgm:t>
    </dgm:pt>
    <dgm:pt modelId="{9CE48570-3FA2-42EA-A008-DF28BB0F0073}" type="parTrans" cxnId="{7D1959D8-974D-42C5-8E8F-455F1020A705}">
      <dgm:prSet/>
      <dgm:spPr/>
      <dgm:t>
        <a:bodyPr/>
        <a:lstStyle/>
        <a:p>
          <a:endParaRPr lang="ru-RU"/>
        </a:p>
      </dgm:t>
    </dgm:pt>
    <dgm:pt modelId="{C2439A63-C671-44CD-BD45-836EB5A6D6D6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Acreditarea laboratoarelor specializate pentru prestarea de servicii si consultanţă pentru mediul public şi cel privat,  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65FDF18-8705-4CC9-851A-DC6C37F27296}" type="parTrans" cxnId="{40D76925-ECF8-4BB6-BC03-69557D448C96}">
      <dgm:prSet/>
      <dgm:spPr/>
      <dgm:t>
        <a:bodyPr/>
        <a:lstStyle/>
        <a:p>
          <a:endParaRPr lang="ru-RU"/>
        </a:p>
      </dgm:t>
    </dgm:pt>
    <dgm:pt modelId="{4C7F8F8F-AE63-420E-BE47-73FA4CC87ABB}" type="sibTrans" cxnId="{40D76925-ECF8-4BB6-BC03-69557D448C96}">
      <dgm:prSet/>
      <dgm:spPr/>
      <dgm:t>
        <a:bodyPr/>
        <a:lstStyle/>
        <a:p>
          <a:endParaRPr lang="ru-RU"/>
        </a:p>
      </dgm:t>
    </dgm:pt>
    <dgm:pt modelId="{B984DD31-CE59-479E-A48C-38BFDAC4544E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elaborarea unui regulament și registru al serviciilor ştiinţifice şi tehnice prestate  (pentru cercetătorii din alte instituții,  pentru elevi și studenți, cadre didactice, întreprinderi publice şi private)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1FB01EE-44CB-4653-AF80-125A3E71D27D}" type="parTrans" cxnId="{08D76253-744B-47CC-9E7C-F525BB657DC7}">
      <dgm:prSet/>
      <dgm:spPr/>
      <dgm:t>
        <a:bodyPr/>
        <a:lstStyle/>
        <a:p>
          <a:endParaRPr lang="ru-RU"/>
        </a:p>
      </dgm:t>
    </dgm:pt>
    <dgm:pt modelId="{2F6A6D30-FA5F-4646-9F24-5523EFE3A044}" type="sibTrans" cxnId="{08D76253-744B-47CC-9E7C-F525BB657DC7}">
      <dgm:prSet/>
      <dgm:spPr/>
      <dgm:t>
        <a:bodyPr/>
        <a:lstStyle/>
        <a:p>
          <a:endParaRPr lang="ru-RU"/>
        </a:p>
      </dgm:t>
    </dgm:pt>
    <dgm:pt modelId="{3CDF22A5-D52A-45F1-96C3-BE43D8284AB4}">
      <dgm:prSet custT="1"/>
      <dgm:spPr/>
      <dgm:t>
        <a:bodyPr/>
        <a:lstStyle/>
        <a:p>
          <a:r>
            <a:rPr lang="ro-RO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Asigurarea în continuare a activităţii IMB  în calitate de instituție  organizatoare de doctorat;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DF6E173-FD49-454B-BEF8-314805CC4673}" type="sibTrans" cxnId="{ED40FB80-52E8-4A85-B6D1-84E4C3F25C62}">
      <dgm:prSet/>
      <dgm:spPr/>
      <dgm:t>
        <a:bodyPr/>
        <a:lstStyle/>
        <a:p>
          <a:endParaRPr lang="ru-RU"/>
        </a:p>
      </dgm:t>
    </dgm:pt>
    <dgm:pt modelId="{F4EBDC8B-3454-41D4-9713-6660F5325685}" type="parTrans" cxnId="{ED40FB80-52E8-4A85-B6D1-84E4C3F25C62}">
      <dgm:prSet/>
      <dgm:spPr/>
      <dgm:t>
        <a:bodyPr/>
        <a:lstStyle/>
        <a:p>
          <a:endParaRPr lang="ru-RU"/>
        </a:p>
      </dgm:t>
    </dgm:pt>
    <dgm:pt modelId="{50354C5D-1AE4-4EA4-93E3-E58925070D66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C4D2275-B458-47D1-98F1-2D88E16497E6}" type="parTrans" cxnId="{E352FAE1-3418-4417-9EDB-22F1F44E2247}">
      <dgm:prSet/>
      <dgm:spPr/>
      <dgm:t>
        <a:bodyPr/>
        <a:lstStyle/>
        <a:p>
          <a:endParaRPr lang="ru-RU"/>
        </a:p>
      </dgm:t>
    </dgm:pt>
    <dgm:pt modelId="{FE77246A-A016-4344-B296-976A60B83D17}" type="sibTrans" cxnId="{E352FAE1-3418-4417-9EDB-22F1F44E2247}">
      <dgm:prSet/>
      <dgm:spPr/>
      <dgm:t>
        <a:bodyPr/>
        <a:lstStyle/>
        <a:p>
          <a:endParaRPr lang="ru-RU"/>
        </a:p>
      </dgm:t>
    </dgm:pt>
    <dgm:pt modelId="{DD1BEE37-5A7B-4CD9-8CED-325453EC7DCB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EAA95AA-4F78-4FA4-A08C-A940B9B004C0}" type="parTrans" cxnId="{B401F048-0BE1-468E-98EE-68E4276B1EC6}">
      <dgm:prSet/>
      <dgm:spPr/>
      <dgm:t>
        <a:bodyPr/>
        <a:lstStyle/>
        <a:p>
          <a:endParaRPr lang="ru-RU"/>
        </a:p>
      </dgm:t>
    </dgm:pt>
    <dgm:pt modelId="{6C945FF6-8593-4EE4-8F11-CB2FC5EFB830}" type="sibTrans" cxnId="{B401F048-0BE1-468E-98EE-68E4276B1EC6}">
      <dgm:prSet/>
      <dgm:spPr/>
      <dgm:t>
        <a:bodyPr/>
        <a:lstStyle/>
        <a:p>
          <a:endParaRPr lang="ru-RU"/>
        </a:p>
      </dgm:t>
    </dgm:pt>
    <dgm:pt modelId="{79F3C065-C02B-40AA-9820-705764272D18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55896A0-275B-4CF5-A366-DFDBA5E17318}" type="parTrans" cxnId="{0D17CF36-D400-4FAD-BDB3-0D6ECA084B0D}">
      <dgm:prSet/>
      <dgm:spPr/>
      <dgm:t>
        <a:bodyPr/>
        <a:lstStyle/>
        <a:p>
          <a:endParaRPr lang="ru-RU"/>
        </a:p>
      </dgm:t>
    </dgm:pt>
    <dgm:pt modelId="{E2BF70DF-1070-4F83-9082-A61E44DC32B5}" type="sibTrans" cxnId="{0D17CF36-D400-4FAD-BDB3-0D6ECA084B0D}">
      <dgm:prSet/>
      <dgm:spPr/>
      <dgm:t>
        <a:bodyPr/>
        <a:lstStyle/>
        <a:p>
          <a:endParaRPr lang="ru-RU"/>
        </a:p>
      </dgm:t>
    </dgm:pt>
    <dgm:pt modelId="{77F0B62F-E98B-4EED-8E2B-7458461CA2ED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4E069B2-1C23-4216-B441-FC4A1E810119}" type="parTrans" cxnId="{101B3A88-F4E8-4F8A-B4EB-A78E296DAEBC}">
      <dgm:prSet/>
      <dgm:spPr/>
      <dgm:t>
        <a:bodyPr/>
        <a:lstStyle/>
        <a:p>
          <a:endParaRPr lang="ru-RU"/>
        </a:p>
      </dgm:t>
    </dgm:pt>
    <dgm:pt modelId="{78C20089-0AC3-409D-B45F-D6DA3E2AEEED}" type="sibTrans" cxnId="{101B3A88-F4E8-4F8A-B4EB-A78E296DAEBC}">
      <dgm:prSet/>
      <dgm:spPr/>
      <dgm:t>
        <a:bodyPr/>
        <a:lstStyle/>
        <a:p>
          <a:endParaRPr lang="ru-RU"/>
        </a:p>
      </dgm:t>
    </dgm:pt>
    <dgm:pt modelId="{A94C9623-D711-46D8-A4BD-386E14804550}" type="pres">
      <dgm:prSet presAssocID="{B2999E91-0566-4ECF-8796-9CC1995A5A7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4E74B2-184A-4F53-AB58-0E05C7724D19}" type="pres">
      <dgm:prSet presAssocID="{AF3D2F32-9E60-440F-B08A-EB885AD48740}" presName="compositeNode" presStyleCnt="0">
        <dgm:presLayoutVars>
          <dgm:bulletEnabled val="1"/>
        </dgm:presLayoutVars>
      </dgm:prSet>
      <dgm:spPr/>
    </dgm:pt>
    <dgm:pt modelId="{7899421A-C303-4E29-884D-B18886EC3C06}" type="pres">
      <dgm:prSet presAssocID="{AF3D2F32-9E60-440F-B08A-EB885AD48740}" presName="image" presStyleLbl="fgImgPlace1" presStyleIdx="0" presStyleCnt="3" custLinFactNeighborX="-7004" custLinFactNeighborY="-334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6BBFB6-82E2-4C66-A3F1-A409D8E725B7}" type="pres">
      <dgm:prSet presAssocID="{AF3D2F32-9E60-440F-B08A-EB885AD48740}" presName="childNode" presStyleLbl="node1" presStyleIdx="0" presStyleCnt="3" custScaleX="117510" custScaleY="101817" custLinFactNeighborX="2831" custLinFactNeighborY="-7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A4618-EF97-4F25-AC04-0EB982B8E986}" type="pres">
      <dgm:prSet presAssocID="{AF3D2F32-9E60-440F-B08A-EB885AD48740}" presName="parentNode" presStyleLbl="revTx" presStyleIdx="0" presStyleCnt="3" custScaleY="90663" custLinFactNeighborX="-34728" custLinFactNeighborY="-20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D0FE-D247-4CF9-BF2C-96D1A0BFA5DF}" type="pres">
      <dgm:prSet presAssocID="{14AC71FA-4DB1-405A-9243-3225DD75C2BC}" presName="sibTrans" presStyleCnt="0"/>
      <dgm:spPr/>
    </dgm:pt>
    <dgm:pt modelId="{8A44FBC8-9E8C-4554-BB10-5D055A3A7534}" type="pres">
      <dgm:prSet presAssocID="{5D2F7125-A04A-43B8-9992-44F27127F7DB}" presName="compositeNode" presStyleCnt="0">
        <dgm:presLayoutVars>
          <dgm:bulletEnabled val="1"/>
        </dgm:presLayoutVars>
      </dgm:prSet>
      <dgm:spPr/>
    </dgm:pt>
    <dgm:pt modelId="{DCF1A8C5-2FDF-4498-B667-ECC3D363069C}" type="pres">
      <dgm:prSet presAssocID="{5D2F7125-A04A-43B8-9992-44F27127F7DB}" presName="image" presStyleLbl="fgImgPlace1" presStyleIdx="1" presStyleCnt="3" custLinFactNeighborX="-39734" custLinFactNeighborY="-355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BC64FC-A506-49F4-8C41-9FF8B4C2188E}" type="pres">
      <dgm:prSet presAssocID="{5D2F7125-A04A-43B8-9992-44F27127F7DB}" presName="childNode" presStyleLbl="node1" presStyleIdx="1" presStyleCnt="3" custScaleX="151636" custScaleY="111193" custLinFactNeighborX="1998" custLinFactNeighborY="-3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01F93-71D8-43A5-8938-211D9002468A}" type="pres">
      <dgm:prSet presAssocID="{5D2F7125-A04A-43B8-9992-44F27127F7DB}" presName="parentNode" presStyleLbl="revTx" presStyleIdx="1" presStyleCnt="3" custScaleY="90893" custLinFactX="-40285" custLinFactNeighborX="-100000" custLinFactNeighborY="-34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455C1-7924-4F0B-A29B-0C2E48B61116}" type="pres">
      <dgm:prSet presAssocID="{201F49DF-A240-4118-AB3E-0C60B3E12EE1}" presName="sibTrans" presStyleCnt="0"/>
      <dgm:spPr/>
    </dgm:pt>
    <dgm:pt modelId="{8186B214-49C7-4CF7-BEE7-72B3E4ECF885}" type="pres">
      <dgm:prSet presAssocID="{0CAECD62-AD05-4FA1-9B07-D50A782D4151}" presName="compositeNode" presStyleCnt="0">
        <dgm:presLayoutVars>
          <dgm:bulletEnabled val="1"/>
        </dgm:presLayoutVars>
      </dgm:prSet>
      <dgm:spPr/>
    </dgm:pt>
    <dgm:pt modelId="{F8983E4B-6083-4291-A63D-5B0CD5F8CBB8}" type="pres">
      <dgm:prSet presAssocID="{0CAECD62-AD05-4FA1-9B07-D50A782D4151}" presName="image" presStyleLbl="fgImgPlace1" presStyleIdx="2" presStyleCnt="3" custLinFactNeighborX="10009" custLinFactNeighborY="-285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E2F401-9C6C-4845-8FB7-C31D8EA840CE}" type="pres">
      <dgm:prSet presAssocID="{0CAECD62-AD05-4FA1-9B07-D50A782D4151}" presName="childNode" presStyleLbl="node1" presStyleIdx="2" presStyleCnt="3" custScaleX="131547" custScaleY="116478" custLinFactNeighborX="3786" custLinFactNeighborY="-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F9CB-D800-46A4-8AEE-196D30CC4192}" type="pres">
      <dgm:prSet presAssocID="{0CAECD62-AD05-4FA1-9B07-D50A782D4151}" presName="parentNode" presStyleLbl="revTx" presStyleIdx="2" presStyleCnt="3" custScaleY="90091" custLinFactNeighborX="-81268" custLinFactNeighborY="-2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D22C42-6462-4820-B397-40EC52C6E0D4}" type="presOf" srcId="{54FCB1C2-EED5-4E10-A8F0-E5173FFCEB59}" destId="{A66BBFB6-82E2-4C66-A3F1-A409D8E725B7}" srcOrd="0" destOrd="2" presId="urn:microsoft.com/office/officeart/2005/8/layout/hList2#3"/>
    <dgm:cxn modelId="{3B6F31B0-3D88-41B0-BF06-E63279B103C7}" srcId="{AF3D2F32-9E60-440F-B08A-EB885AD48740}" destId="{017F7EFD-FF2B-4DA6-AD07-8583D059B18A}" srcOrd="0" destOrd="0" parTransId="{E15B830B-EC90-401C-BDAE-AD952E52EAF4}" sibTransId="{D5165FDA-6345-4B86-8943-4521E1FF5E91}"/>
    <dgm:cxn modelId="{83A49613-AFFD-467C-8AAF-A15E50C5990A}" type="presOf" srcId="{0CAECD62-AD05-4FA1-9B07-D50A782D4151}" destId="{8889F9CB-D800-46A4-8AEE-196D30CC4192}" srcOrd="0" destOrd="0" presId="urn:microsoft.com/office/officeart/2005/8/layout/hList2#3"/>
    <dgm:cxn modelId="{05098B1F-820E-48A1-9D45-BB1FB358EDE3}" type="presOf" srcId="{F7B030B8-E208-466D-A6B2-54496CDA6AE8}" destId="{12BC64FC-A506-49F4-8C41-9FF8B4C2188E}" srcOrd="0" destOrd="4" presId="urn:microsoft.com/office/officeart/2005/8/layout/hList2#3"/>
    <dgm:cxn modelId="{C855FB4E-AD02-4660-857B-424CD54C25F8}" type="presOf" srcId="{017F7EFD-FF2B-4DA6-AD07-8583D059B18A}" destId="{A66BBFB6-82E2-4C66-A3F1-A409D8E725B7}" srcOrd="0" destOrd="0" presId="urn:microsoft.com/office/officeart/2005/8/layout/hList2#3"/>
    <dgm:cxn modelId="{71AEDB39-580A-4130-ADC3-15DF3BF8ED4D}" type="presOf" srcId="{DD1BEE37-5A7B-4CD9-8CED-325453EC7DCB}" destId="{12BC64FC-A506-49F4-8C41-9FF8B4C2188E}" srcOrd="0" destOrd="1" presId="urn:microsoft.com/office/officeart/2005/8/layout/hList2#3"/>
    <dgm:cxn modelId="{27DBCCAD-522A-47BB-9DDB-6614D176915F}" srcId="{B2999E91-0566-4ECF-8796-9CC1995A5A75}" destId="{AF3D2F32-9E60-440F-B08A-EB885AD48740}" srcOrd="0" destOrd="0" parTransId="{7EEBBE5C-BBA4-4FD5-B3E8-E989AE621249}" sibTransId="{14AC71FA-4DB1-405A-9243-3225DD75C2BC}"/>
    <dgm:cxn modelId="{7D1959D8-974D-42C5-8E8F-455F1020A705}" srcId="{AF3D2F32-9E60-440F-B08A-EB885AD48740}" destId="{31939A64-3048-4D54-B96E-04E782D044DD}" srcOrd="1" destOrd="0" parTransId="{9CE48570-3FA2-42EA-A008-DF28BB0F0073}" sibTransId="{7DEE56BB-6725-4CA1-9279-51C6B2C549F1}"/>
    <dgm:cxn modelId="{ED40FB80-52E8-4A85-B6D1-84E4C3F25C62}" srcId="{5D2F7125-A04A-43B8-9992-44F27127F7DB}" destId="{3CDF22A5-D52A-45F1-96C3-BE43D8284AB4}" srcOrd="3" destOrd="0" parTransId="{F4EBDC8B-3454-41D4-9713-6660F5325685}" sibTransId="{BDF6E173-FD49-454B-BEF8-314805CC4673}"/>
    <dgm:cxn modelId="{0E6C2841-C19C-436F-B72C-CF82A85F80D6}" srcId="{AF3D2F32-9E60-440F-B08A-EB885AD48740}" destId="{54FCB1C2-EED5-4E10-A8F0-E5173FFCEB59}" srcOrd="2" destOrd="0" parTransId="{DBEA9908-3CD5-42E4-8A5B-087F5AF27E88}" sibTransId="{629849F5-6B0C-428F-AA75-45AAB45552CA}"/>
    <dgm:cxn modelId="{08D76253-744B-47CC-9E7C-F525BB657DC7}" srcId="{0CAECD62-AD05-4FA1-9B07-D50A782D4151}" destId="{B984DD31-CE59-479E-A48C-38BFDAC4544E}" srcOrd="3" destOrd="0" parTransId="{B1FB01EE-44CB-4653-AF80-125A3E71D27D}" sibTransId="{2F6A6D30-FA5F-4646-9F24-5523EFE3A044}"/>
    <dgm:cxn modelId="{2038484D-27F7-421A-A93F-489C61B2CC63}" type="presOf" srcId="{AF3D2F32-9E60-440F-B08A-EB885AD48740}" destId="{899A4618-EF97-4F25-AC04-0EB982B8E986}" srcOrd="0" destOrd="0" presId="urn:microsoft.com/office/officeart/2005/8/layout/hList2#3"/>
    <dgm:cxn modelId="{A14AE84A-F755-4027-82E9-7D12A1E006E6}" srcId="{B2999E91-0566-4ECF-8796-9CC1995A5A75}" destId="{5D2F7125-A04A-43B8-9992-44F27127F7DB}" srcOrd="1" destOrd="0" parTransId="{F15F121B-6EA1-4BB8-A99D-6FF8DDBFEC66}" sibTransId="{201F49DF-A240-4118-AB3E-0C60B3E12EE1}"/>
    <dgm:cxn modelId="{5574FE91-AF11-4452-9DE7-094D47F90BFD}" type="presOf" srcId="{0834B4CE-3BC9-47EE-958D-DEF93521D212}" destId="{12BC64FC-A506-49F4-8C41-9FF8B4C2188E}" srcOrd="0" destOrd="2" presId="urn:microsoft.com/office/officeart/2005/8/layout/hList2#3"/>
    <dgm:cxn modelId="{101B3A88-F4E8-4F8A-B4EB-A78E296DAEBC}" srcId="{0CAECD62-AD05-4FA1-9B07-D50A782D4151}" destId="{77F0B62F-E98B-4EED-8E2B-7458461CA2ED}" srcOrd="1" destOrd="0" parTransId="{94E069B2-1C23-4216-B441-FC4A1E810119}" sibTransId="{78C20089-0AC3-409D-B45F-D6DA3E2AEEED}"/>
    <dgm:cxn modelId="{C7B04526-0B95-49A6-BFB3-01946357884C}" srcId="{B2999E91-0566-4ECF-8796-9CC1995A5A75}" destId="{0CAECD62-AD05-4FA1-9B07-D50A782D4151}" srcOrd="2" destOrd="0" parTransId="{54F80321-CCEE-4892-843D-AA12DDA238B5}" sibTransId="{CE395A94-A557-4124-856D-80D65D46E46A}"/>
    <dgm:cxn modelId="{E9A5117D-DD12-49FB-98B9-57BA1661BCA3}" type="presOf" srcId="{31939A64-3048-4D54-B96E-04E782D044DD}" destId="{A66BBFB6-82E2-4C66-A3F1-A409D8E725B7}" srcOrd="0" destOrd="1" presId="urn:microsoft.com/office/officeart/2005/8/layout/hList2#3"/>
    <dgm:cxn modelId="{769F9283-77C6-4C82-B583-56F9F3E08E67}" type="presOf" srcId="{77F0B62F-E98B-4EED-8E2B-7458461CA2ED}" destId="{32E2F401-9C6C-4845-8FB7-C31D8EA840CE}" srcOrd="0" destOrd="1" presId="urn:microsoft.com/office/officeart/2005/8/layout/hList2#3"/>
    <dgm:cxn modelId="{B401F048-0BE1-468E-98EE-68E4276B1EC6}" srcId="{5D2F7125-A04A-43B8-9992-44F27127F7DB}" destId="{DD1BEE37-5A7B-4CD9-8CED-325453EC7DCB}" srcOrd="1" destOrd="0" parTransId="{DEAA95AA-4F78-4FA4-A08C-A940B9B004C0}" sibTransId="{6C945FF6-8593-4EE4-8F11-CB2FC5EFB830}"/>
    <dgm:cxn modelId="{E352FAE1-3418-4417-9EDB-22F1F44E2247}" srcId="{5D2F7125-A04A-43B8-9992-44F27127F7DB}" destId="{50354C5D-1AE4-4EA4-93E3-E58925070D66}" srcOrd="0" destOrd="0" parTransId="{4C4D2275-B458-47D1-98F1-2D88E16497E6}" sibTransId="{FE77246A-A016-4344-B296-976A60B83D17}"/>
    <dgm:cxn modelId="{40D76925-ECF8-4BB6-BC03-69557D448C96}" srcId="{0CAECD62-AD05-4FA1-9B07-D50A782D4151}" destId="{C2439A63-C671-44CD-BD45-836EB5A6D6D6}" srcOrd="2" destOrd="0" parTransId="{865FDF18-8705-4CC9-851A-DC6C37F27296}" sibTransId="{4C7F8F8F-AE63-420E-BE47-73FA4CC87ABB}"/>
    <dgm:cxn modelId="{2B8C6324-6527-4BE2-BD6C-3B58F08EC383}" type="presOf" srcId="{B984DD31-CE59-479E-A48C-38BFDAC4544E}" destId="{32E2F401-9C6C-4845-8FB7-C31D8EA840CE}" srcOrd="0" destOrd="3" presId="urn:microsoft.com/office/officeart/2005/8/layout/hList2#3"/>
    <dgm:cxn modelId="{8D2CB0D3-B93A-4AA6-A2D0-5A443F68CE49}" type="presOf" srcId="{B2999E91-0566-4ECF-8796-9CC1995A5A75}" destId="{A94C9623-D711-46D8-A4BD-386E14804550}" srcOrd="0" destOrd="0" presId="urn:microsoft.com/office/officeart/2005/8/layout/hList2#3"/>
    <dgm:cxn modelId="{8DB1F3C6-1C95-4F65-A981-85CE013DB89F}" type="presOf" srcId="{79F3C065-C02B-40AA-9820-705764272D18}" destId="{32E2F401-9C6C-4845-8FB7-C31D8EA840CE}" srcOrd="0" destOrd="0" presId="urn:microsoft.com/office/officeart/2005/8/layout/hList2#3"/>
    <dgm:cxn modelId="{ACA5BAFC-8749-4462-92F2-40EFC8C1919A}" type="presOf" srcId="{5D2F7125-A04A-43B8-9992-44F27127F7DB}" destId="{F2201F93-71D8-43A5-8938-211D9002468A}" srcOrd="0" destOrd="0" presId="urn:microsoft.com/office/officeart/2005/8/layout/hList2#3"/>
    <dgm:cxn modelId="{CFDD798B-2AC3-497D-A139-70D493A835CE}" type="presOf" srcId="{50354C5D-1AE4-4EA4-93E3-E58925070D66}" destId="{12BC64FC-A506-49F4-8C41-9FF8B4C2188E}" srcOrd="0" destOrd="0" presId="urn:microsoft.com/office/officeart/2005/8/layout/hList2#3"/>
    <dgm:cxn modelId="{DD89F2C8-9E53-46E6-A8EB-4ECD09B13088}" srcId="{5D2F7125-A04A-43B8-9992-44F27127F7DB}" destId="{F7B030B8-E208-466D-A6B2-54496CDA6AE8}" srcOrd="4" destOrd="0" parTransId="{98B8C4FF-76F9-4017-B920-844BB9D68FCF}" sibTransId="{B0B3B8B5-0B63-4E36-8F6A-6BC779FF58A3}"/>
    <dgm:cxn modelId="{FB696D0F-331D-4D0B-88DF-5FDA0B917D16}" srcId="{5D2F7125-A04A-43B8-9992-44F27127F7DB}" destId="{0834B4CE-3BC9-47EE-958D-DEF93521D212}" srcOrd="2" destOrd="0" parTransId="{222848DE-37E4-4702-A565-0C8481D94CED}" sibTransId="{D2F311B4-8DD7-4276-83A3-5345A950DB88}"/>
    <dgm:cxn modelId="{0D17CF36-D400-4FAD-BDB3-0D6ECA084B0D}" srcId="{0CAECD62-AD05-4FA1-9B07-D50A782D4151}" destId="{79F3C065-C02B-40AA-9820-705764272D18}" srcOrd="0" destOrd="0" parTransId="{A55896A0-275B-4CF5-A366-DFDBA5E17318}" sibTransId="{E2BF70DF-1070-4F83-9082-A61E44DC32B5}"/>
    <dgm:cxn modelId="{B4D9379D-A6D5-4DB5-9706-0245787D1CC4}" type="presOf" srcId="{C2439A63-C671-44CD-BD45-836EB5A6D6D6}" destId="{32E2F401-9C6C-4845-8FB7-C31D8EA840CE}" srcOrd="0" destOrd="2" presId="urn:microsoft.com/office/officeart/2005/8/layout/hList2#3"/>
    <dgm:cxn modelId="{FC62B3A7-D2AA-4C51-B56C-3A73ED10E59E}" type="presOf" srcId="{3CDF22A5-D52A-45F1-96C3-BE43D8284AB4}" destId="{12BC64FC-A506-49F4-8C41-9FF8B4C2188E}" srcOrd="0" destOrd="3" presId="urn:microsoft.com/office/officeart/2005/8/layout/hList2#3"/>
    <dgm:cxn modelId="{60ED6B50-6C1E-4417-A387-8F2294B0F3A0}" type="presParOf" srcId="{A94C9623-D711-46D8-A4BD-386E14804550}" destId="{524E74B2-184A-4F53-AB58-0E05C7724D19}" srcOrd="0" destOrd="0" presId="urn:microsoft.com/office/officeart/2005/8/layout/hList2#3"/>
    <dgm:cxn modelId="{ECBB3668-E600-4F8D-BA96-72EF632232B8}" type="presParOf" srcId="{524E74B2-184A-4F53-AB58-0E05C7724D19}" destId="{7899421A-C303-4E29-884D-B18886EC3C06}" srcOrd="0" destOrd="0" presId="urn:microsoft.com/office/officeart/2005/8/layout/hList2#3"/>
    <dgm:cxn modelId="{8994E087-D21C-40F0-A4E7-B6C0979AE946}" type="presParOf" srcId="{524E74B2-184A-4F53-AB58-0E05C7724D19}" destId="{A66BBFB6-82E2-4C66-A3F1-A409D8E725B7}" srcOrd="1" destOrd="0" presId="urn:microsoft.com/office/officeart/2005/8/layout/hList2#3"/>
    <dgm:cxn modelId="{EB2AA959-8AB6-49A1-8BF1-18F604775398}" type="presParOf" srcId="{524E74B2-184A-4F53-AB58-0E05C7724D19}" destId="{899A4618-EF97-4F25-AC04-0EB982B8E986}" srcOrd="2" destOrd="0" presId="urn:microsoft.com/office/officeart/2005/8/layout/hList2#3"/>
    <dgm:cxn modelId="{1656BE58-D8C2-4700-B800-FDBA91D05979}" type="presParOf" srcId="{A94C9623-D711-46D8-A4BD-386E14804550}" destId="{2FFDD0FE-D247-4CF9-BF2C-96D1A0BFA5DF}" srcOrd="1" destOrd="0" presId="urn:microsoft.com/office/officeart/2005/8/layout/hList2#3"/>
    <dgm:cxn modelId="{D0ACD062-8EF2-476A-A929-B54B3DE1E42C}" type="presParOf" srcId="{A94C9623-D711-46D8-A4BD-386E14804550}" destId="{8A44FBC8-9E8C-4554-BB10-5D055A3A7534}" srcOrd="2" destOrd="0" presId="urn:microsoft.com/office/officeart/2005/8/layout/hList2#3"/>
    <dgm:cxn modelId="{BD7152A9-9C5B-45DA-ACB0-EBFDE18AAA56}" type="presParOf" srcId="{8A44FBC8-9E8C-4554-BB10-5D055A3A7534}" destId="{DCF1A8C5-2FDF-4498-B667-ECC3D363069C}" srcOrd="0" destOrd="0" presId="urn:microsoft.com/office/officeart/2005/8/layout/hList2#3"/>
    <dgm:cxn modelId="{7D1C767B-DEA5-4AB0-9D6A-A64C23B659EF}" type="presParOf" srcId="{8A44FBC8-9E8C-4554-BB10-5D055A3A7534}" destId="{12BC64FC-A506-49F4-8C41-9FF8B4C2188E}" srcOrd="1" destOrd="0" presId="urn:microsoft.com/office/officeart/2005/8/layout/hList2#3"/>
    <dgm:cxn modelId="{6DEFAFFB-297D-4AC5-BC4C-13F19A7D7D4F}" type="presParOf" srcId="{8A44FBC8-9E8C-4554-BB10-5D055A3A7534}" destId="{F2201F93-71D8-43A5-8938-211D9002468A}" srcOrd="2" destOrd="0" presId="urn:microsoft.com/office/officeart/2005/8/layout/hList2#3"/>
    <dgm:cxn modelId="{1B0CD068-8086-4A0C-8AA2-662073E01F2E}" type="presParOf" srcId="{A94C9623-D711-46D8-A4BD-386E14804550}" destId="{776455C1-7924-4F0B-A29B-0C2E48B61116}" srcOrd="3" destOrd="0" presId="urn:microsoft.com/office/officeart/2005/8/layout/hList2#3"/>
    <dgm:cxn modelId="{FB2EEC09-6D16-42B7-895D-E34A5F541DC2}" type="presParOf" srcId="{A94C9623-D711-46D8-A4BD-386E14804550}" destId="{8186B214-49C7-4CF7-BEE7-72B3E4ECF885}" srcOrd="4" destOrd="0" presId="urn:microsoft.com/office/officeart/2005/8/layout/hList2#3"/>
    <dgm:cxn modelId="{28A30A9A-21A1-4783-82E0-F300E28763BA}" type="presParOf" srcId="{8186B214-49C7-4CF7-BEE7-72B3E4ECF885}" destId="{F8983E4B-6083-4291-A63D-5B0CD5F8CBB8}" srcOrd="0" destOrd="0" presId="urn:microsoft.com/office/officeart/2005/8/layout/hList2#3"/>
    <dgm:cxn modelId="{6F74FFD0-8D0F-4D64-A12F-9BBE07CD7440}" type="presParOf" srcId="{8186B214-49C7-4CF7-BEE7-72B3E4ECF885}" destId="{32E2F401-9C6C-4845-8FB7-C31D8EA840CE}" srcOrd="1" destOrd="0" presId="urn:microsoft.com/office/officeart/2005/8/layout/hList2#3"/>
    <dgm:cxn modelId="{65122F05-50F2-4C90-8CD8-F15FEE1F4C66}" type="presParOf" srcId="{8186B214-49C7-4CF7-BEE7-72B3E4ECF885}" destId="{8889F9CB-D800-46A4-8AEE-196D30CC4192}" srcOrd="2" destOrd="0" presId="urn:microsoft.com/office/officeart/2005/8/layout/h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I. Modernizare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Modernizarea infrastructurii IMB şi crearea Centrului Naţional de Biotehnologie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Crearea bazei de date a Colecţiei Naţionale de Microorganisme </a:t>
          </a:r>
          <a:r>
            <a:rPr lang="ro-RO" sz="1800" b="1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Nepatogene</a:t>
          </a:r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2" custScaleX="37109" custScaleY="85242" custLinFactNeighborX="-112" custLinFactNeighborY="-24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1" presStyleCnt="2" custScaleX="38138" custScaleY="87629" custLinFactNeighborX="1048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C711EFF1-605A-4335-A97D-A3FDD24E6556}" type="presOf" srcId="{FA1C1274-228D-43DA-A9E6-218F75E2673C}" destId="{B8B75535-26ED-47B1-8403-33714F24946F}" srcOrd="0" destOrd="0" presId="urn:microsoft.com/office/officeart/2005/8/layout/hList3"/>
    <dgm:cxn modelId="{02B5D0DA-4DF5-4500-AD01-78E6FE955D69}" type="presOf" srcId="{8A0BB86D-98E0-4211-9177-39C68CB83000}" destId="{FD0528C8-FDDC-4DAD-8620-D47E8DE20561}" srcOrd="0" destOrd="0" presId="urn:microsoft.com/office/officeart/2005/8/layout/hList3"/>
    <dgm:cxn modelId="{372FBB57-5E2C-4913-ACB1-54B55E52E392}" type="presOf" srcId="{476CC240-5927-4C84-AB5B-278E56B71554}" destId="{CFA7FA33-B182-465F-8E03-017B9CD9AAD5}" srcOrd="0" destOrd="0" presId="urn:microsoft.com/office/officeart/2005/8/layout/hList3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90ACD25F-7B22-45F6-B66A-A1F3EEDA90C4}" srcId="{932C4B10-E74C-4777-AE8D-0A2C3F5F801A}" destId="{476CC240-5927-4C84-AB5B-278E56B71554}" srcOrd="1" destOrd="0" parTransId="{CAD810A1-DC3B-4F0A-A42B-157DA63B106A}" sibTransId="{F746F988-D1CC-4E34-9A9F-61571F75C758}"/>
    <dgm:cxn modelId="{30C4EEAB-7853-4E96-9361-A395C66EFA0C}" type="presOf" srcId="{932C4B10-E74C-4777-AE8D-0A2C3F5F801A}" destId="{84C91DEE-3E3D-47E2-A444-6D689FF24759}" srcOrd="0" destOrd="0" presId="urn:microsoft.com/office/officeart/2005/8/layout/hList3"/>
    <dgm:cxn modelId="{208797E6-8CD1-47BA-AAF2-F752BAD0599C}" type="presParOf" srcId="{FD0528C8-FDDC-4DAD-8620-D47E8DE20561}" destId="{84C91DEE-3E3D-47E2-A444-6D689FF24759}" srcOrd="0" destOrd="0" presId="urn:microsoft.com/office/officeart/2005/8/layout/hList3"/>
    <dgm:cxn modelId="{6E1859EE-1C39-4393-B304-B640EBFC5EAB}" type="presParOf" srcId="{FD0528C8-FDDC-4DAD-8620-D47E8DE20561}" destId="{F5E4CF77-C510-44C7-9542-3C9D5261026A}" srcOrd="1" destOrd="0" presId="urn:microsoft.com/office/officeart/2005/8/layout/hList3"/>
    <dgm:cxn modelId="{84AC95E3-F08C-47F7-A001-C6AF8BDC056F}" type="presParOf" srcId="{F5E4CF77-C510-44C7-9542-3C9D5261026A}" destId="{B8B75535-26ED-47B1-8403-33714F24946F}" srcOrd="0" destOrd="0" presId="urn:microsoft.com/office/officeart/2005/8/layout/hList3"/>
    <dgm:cxn modelId="{1A5CE6EB-FA98-48CB-804E-3A6A54A24460}" type="presParOf" srcId="{F5E4CF77-C510-44C7-9542-3C9D5261026A}" destId="{CFA7FA33-B182-465F-8E03-017B9CD9AAD5}" srcOrd="1" destOrd="0" presId="urn:microsoft.com/office/officeart/2005/8/layout/hList3"/>
    <dgm:cxn modelId="{F4C3646E-6D75-4BD4-9FD2-3554F0DEC9A5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II. Deschidere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Oferirea și utilizarea posibilităților de utilizare a infrastructurii deschise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Instituție  organizatoare de doctorat științific și industrial.</a:t>
          </a:r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2" custScaleX="37109" custScaleY="85242" custLinFactNeighborX="-112" custLinFactNeighborY="-24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1" presStyleCnt="2" custScaleX="43365" custScaleY="87629" custLinFactNeighborX="1048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BB9C71F5-387A-495A-BA08-4B10310ED9EE}" type="presOf" srcId="{FA1C1274-228D-43DA-A9E6-218F75E2673C}" destId="{B8B75535-26ED-47B1-8403-33714F24946F}" srcOrd="0" destOrd="0" presId="urn:microsoft.com/office/officeart/2005/8/layout/hList3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90ACD25F-7B22-45F6-B66A-A1F3EEDA90C4}" srcId="{932C4B10-E74C-4777-AE8D-0A2C3F5F801A}" destId="{476CC240-5927-4C84-AB5B-278E56B71554}" srcOrd="1" destOrd="0" parTransId="{CAD810A1-DC3B-4F0A-A42B-157DA63B106A}" sibTransId="{F746F988-D1CC-4E34-9A9F-61571F75C758}"/>
    <dgm:cxn modelId="{F83F6CCC-1BE2-4178-B186-E50C72942454}" type="presOf" srcId="{932C4B10-E74C-4777-AE8D-0A2C3F5F801A}" destId="{84C91DEE-3E3D-47E2-A444-6D689FF24759}" srcOrd="0" destOrd="0" presId="urn:microsoft.com/office/officeart/2005/8/layout/hList3"/>
    <dgm:cxn modelId="{8CCBAC1C-BFD7-4351-BB65-BF855E03D10C}" type="presOf" srcId="{8A0BB86D-98E0-4211-9177-39C68CB83000}" destId="{FD0528C8-FDDC-4DAD-8620-D47E8DE20561}" srcOrd="0" destOrd="0" presId="urn:microsoft.com/office/officeart/2005/8/layout/hList3"/>
    <dgm:cxn modelId="{E7F9EE01-5671-4F57-9D08-97F34CDD55BB}" type="presOf" srcId="{476CC240-5927-4C84-AB5B-278E56B71554}" destId="{CFA7FA33-B182-465F-8E03-017B9CD9AAD5}" srcOrd="0" destOrd="0" presId="urn:microsoft.com/office/officeart/2005/8/layout/hList3"/>
    <dgm:cxn modelId="{71DE85F3-9FE9-42BB-B402-A23CE35B81AB}" type="presParOf" srcId="{FD0528C8-FDDC-4DAD-8620-D47E8DE20561}" destId="{84C91DEE-3E3D-47E2-A444-6D689FF24759}" srcOrd="0" destOrd="0" presId="urn:microsoft.com/office/officeart/2005/8/layout/hList3"/>
    <dgm:cxn modelId="{42F87AA2-E3F2-41F3-B74E-A94701927FAD}" type="presParOf" srcId="{FD0528C8-FDDC-4DAD-8620-D47E8DE20561}" destId="{F5E4CF77-C510-44C7-9542-3C9D5261026A}" srcOrd="1" destOrd="0" presId="urn:microsoft.com/office/officeart/2005/8/layout/hList3"/>
    <dgm:cxn modelId="{B40CA5A9-40A8-4CAE-9111-58FD9FDA83AB}" type="presParOf" srcId="{F5E4CF77-C510-44C7-9542-3C9D5261026A}" destId="{B8B75535-26ED-47B1-8403-33714F24946F}" srcOrd="0" destOrd="0" presId="urn:microsoft.com/office/officeart/2005/8/layout/hList3"/>
    <dgm:cxn modelId="{E67ABF0E-7DE4-4E44-AAE5-F2903A30AB6F}" type="presParOf" srcId="{F5E4CF77-C510-44C7-9542-3C9D5261026A}" destId="{CFA7FA33-B182-465F-8E03-017B9CD9AAD5}" srcOrd="1" destOrd="0" presId="urn:microsoft.com/office/officeart/2005/8/layout/hList3"/>
    <dgm:cxn modelId="{0CF7A5E2-46BA-4E45-84C4-43EE35768C4A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3D116-2D04-4F02-B541-6395CB425CFD}" type="doc">
      <dgm:prSet loTypeId="urn:microsoft.com/office/officeart/2005/8/layout/matrix1" loCatId="matrix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9FE6D8A-C767-43CE-AB8A-31ED3EF6F323}">
      <dgm:prSet phldrT="[Текст]"/>
      <dgm:spPr/>
      <dgm:t>
        <a:bodyPr/>
        <a:lstStyle/>
        <a:p>
          <a:r>
            <a:rPr lang="ro-RO" b="1" dirty="0" smtClean="0"/>
            <a:t>SWOT</a:t>
          </a:r>
          <a:endParaRPr lang="ru-RU" b="1" dirty="0"/>
        </a:p>
      </dgm:t>
    </dgm:pt>
    <dgm:pt modelId="{04F78A6F-72D7-443F-B978-1BB71677EFF6}" type="parTrans" cxnId="{A629EE91-384F-4B0C-BA91-4F6532EB26B4}">
      <dgm:prSet/>
      <dgm:spPr/>
      <dgm:t>
        <a:bodyPr/>
        <a:lstStyle/>
        <a:p>
          <a:endParaRPr lang="ru-RU"/>
        </a:p>
      </dgm:t>
    </dgm:pt>
    <dgm:pt modelId="{22EF8841-5200-4F90-88B0-67E38AD15D29}" type="sibTrans" cxnId="{A629EE91-384F-4B0C-BA91-4F6532EB26B4}">
      <dgm:prSet/>
      <dgm:spPr/>
      <dgm:t>
        <a:bodyPr/>
        <a:lstStyle/>
        <a:p>
          <a:endParaRPr lang="ru-RU"/>
        </a:p>
      </dgm:t>
    </dgm:pt>
    <dgm:pt modelId="{C1E1858F-C2AF-46E2-A1C2-B6011F2AE2B4}">
      <dgm:prSet phldrT="[Текст]" custT="1"/>
      <dgm:spPr/>
      <dgm:t>
        <a:bodyPr/>
        <a:lstStyle/>
        <a:p>
          <a:endParaRPr lang="en-US" sz="2800" dirty="0" smtClean="0"/>
        </a:p>
        <a:p>
          <a:r>
            <a:rPr lang="ro-RO" sz="3200" dirty="0" smtClean="0"/>
            <a:t>A</a:t>
          </a:r>
          <a:r>
            <a:rPr lang="en-US" sz="3200" dirty="0" smtClean="0"/>
            <a:t> </a:t>
          </a:r>
          <a:r>
            <a:rPr lang="en-US" sz="3200" dirty="0" err="1" smtClean="0"/>
            <a:t>construi</a:t>
          </a:r>
          <a:r>
            <a:rPr lang="en-US" sz="3200" dirty="0" smtClean="0"/>
            <a:t> </a:t>
          </a:r>
          <a:r>
            <a:rPr lang="ro-RO" sz="3200" dirty="0" smtClean="0"/>
            <a:t>pe</a:t>
          </a:r>
        </a:p>
        <a:p>
          <a:r>
            <a:rPr lang="en-US" sz="3200" dirty="0" smtClean="0"/>
            <a:t> </a:t>
          </a:r>
          <a:r>
            <a:rPr lang="en-US" sz="3200" b="1" dirty="0" err="1" smtClean="0"/>
            <a:t>punctele</a:t>
          </a:r>
          <a:r>
            <a:rPr lang="en-US" sz="3200" b="1" dirty="0" smtClean="0"/>
            <a:t> forte</a:t>
          </a:r>
          <a:r>
            <a:rPr lang="ro-RO" sz="3200" b="1" dirty="0" smtClean="0"/>
            <a:t>  </a:t>
          </a:r>
          <a:r>
            <a:rPr lang="en-US" sz="3200" i="1" dirty="0" smtClean="0"/>
            <a:t>(</a:t>
          </a:r>
          <a:r>
            <a:rPr lang="ro-RO" sz="3200" i="1" dirty="0" err="1" smtClean="0"/>
            <a:t>Strengths</a:t>
          </a:r>
          <a:r>
            <a:rPr lang="en-US" sz="3200" i="1" dirty="0" smtClean="0"/>
            <a:t>)</a:t>
          </a:r>
          <a:endParaRPr lang="en-US" sz="3200" dirty="0" smtClean="0"/>
        </a:p>
        <a:p>
          <a:r>
            <a:rPr lang="en-US" sz="2800" dirty="0" smtClean="0"/>
            <a:t> </a:t>
          </a:r>
          <a:endParaRPr lang="ru-RU" sz="2800" dirty="0"/>
        </a:p>
      </dgm:t>
    </dgm:pt>
    <dgm:pt modelId="{48AC399C-F9A2-44AF-981A-4315143C65A8}" type="parTrans" cxnId="{60BC86FA-94ED-4E32-A4BF-B320A421F253}">
      <dgm:prSet/>
      <dgm:spPr/>
      <dgm:t>
        <a:bodyPr/>
        <a:lstStyle/>
        <a:p>
          <a:endParaRPr lang="ru-RU"/>
        </a:p>
      </dgm:t>
    </dgm:pt>
    <dgm:pt modelId="{2CCAAA4F-72A6-4E72-A1AE-245E922B164C}" type="sibTrans" cxnId="{60BC86FA-94ED-4E32-A4BF-B320A421F253}">
      <dgm:prSet/>
      <dgm:spPr/>
      <dgm:t>
        <a:bodyPr/>
        <a:lstStyle/>
        <a:p>
          <a:endParaRPr lang="ru-RU"/>
        </a:p>
      </dgm:t>
    </dgm:pt>
    <dgm:pt modelId="{CD1A40C4-B964-4BAF-9966-B0FDECB90A2A}">
      <dgm:prSet phldrT="[Текст]"/>
      <dgm:spPr/>
      <dgm:t>
        <a:bodyPr/>
        <a:lstStyle/>
        <a:p>
          <a:r>
            <a:rPr lang="ro-RO" dirty="0" smtClean="0"/>
            <a:t>A îndepărta </a:t>
          </a:r>
          <a:r>
            <a:rPr lang="ro-RO" b="1" i="1" dirty="0" smtClean="0"/>
            <a:t>amenințările</a:t>
          </a:r>
          <a:r>
            <a:rPr lang="ro-RO" dirty="0" smtClean="0"/>
            <a:t> (</a:t>
          </a:r>
          <a:r>
            <a:rPr lang="ro-RO" i="1" dirty="0" err="1" smtClean="0"/>
            <a:t>Threats</a:t>
          </a:r>
          <a:r>
            <a:rPr lang="ro-RO" dirty="0" smtClean="0"/>
            <a:t>):</a:t>
          </a:r>
          <a:endParaRPr lang="ru-RU" dirty="0"/>
        </a:p>
      </dgm:t>
    </dgm:pt>
    <dgm:pt modelId="{F4413725-3559-4136-A60C-68178E79FF25}" type="parTrans" cxnId="{517EC73E-B70E-4AF9-A081-F3943A98C3D4}">
      <dgm:prSet/>
      <dgm:spPr/>
      <dgm:t>
        <a:bodyPr/>
        <a:lstStyle/>
        <a:p>
          <a:endParaRPr lang="ru-RU"/>
        </a:p>
      </dgm:t>
    </dgm:pt>
    <dgm:pt modelId="{996CF99F-33AD-4D0B-A331-57FCDC8FED8C}" type="sibTrans" cxnId="{517EC73E-B70E-4AF9-A081-F3943A98C3D4}">
      <dgm:prSet/>
      <dgm:spPr/>
      <dgm:t>
        <a:bodyPr/>
        <a:lstStyle/>
        <a:p>
          <a:endParaRPr lang="ru-RU"/>
        </a:p>
      </dgm:t>
    </dgm:pt>
    <dgm:pt modelId="{52EBF32C-0857-441A-93B7-46412EDE1420}">
      <dgm:prSet custT="1"/>
      <dgm:spPr/>
      <dgm:t>
        <a:bodyPr/>
        <a:lstStyle/>
        <a:p>
          <a:r>
            <a:rPr lang="ro-RO" sz="3200" dirty="0" smtClean="0"/>
            <a:t>A elimina </a:t>
          </a:r>
        </a:p>
        <a:p>
          <a:r>
            <a:rPr lang="ro-RO" sz="3200" b="1" i="1" dirty="0" smtClean="0"/>
            <a:t>punctele slabe</a:t>
          </a:r>
          <a:r>
            <a:rPr lang="ro-RO" sz="3200" dirty="0" smtClean="0"/>
            <a:t> (</a:t>
          </a:r>
          <a:r>
            <a:rPr lang="ro-RO" sz="3200" i="1" dirty="0" err="1" smtClean="0"/>
            <a:t>Weaknesses</a:t>
          </a:r>
          <a:r>
            <a:rPr lang="ro-RO" sz="3200" dirty="0" smtClean="0"/>
            <a:t>)</a:t>
          </a:r>
          <a:endParaRPr lang="ru-RU" sz="3200" dirty="0"/>
        </a:p>
      </dgm:t>
    </dgm:pt>
    <dgm:pt modelId="{D7D9364D-67AF-42AF-9ADF-C114023AFD8C}" type="parTrans" cxnId="{18286E93-7B50-4D83-B796-BB2E6D3333FD}">
      <dgm:prSet/>
      <dgm:spPr/>
      <dgm:t>
        <a:bodyPr/>
        <a:lstStyle/>
        <a:p>
          <a:endParaRPr lang="ru-RU"/>
        </a:p>
      </dgm:t>
    </dgm:pt>
    <dgm:pt modelId="{27695F54-A622-4706-8295-5E3C072D2139}" type="sibTrans" cxnId="{18286E93-7B50-4D83-B796-BB2E6D3333FD}">
      <dgm:prSet/>
      <dgm:spPr/>
      <dgm:t>
        <a:bodyPr/>
        <a:lstStyle/>
        <a:p>
          <a:endParaRPr lang="ru-RU"/>
        </a:p>
      </dgm:t>
    </dgm:pt>
    <dgm:pt modelId="{F98D2BC6-D2B1-42EF-87B4-5A032629F5D8}">
      <dgm:prSet phldrT="[Текст]" custT="1"/>
      <dgm:spPr/>
      <dgm:t>
        <a:bodyPr/>
        <a:lstStyle/>
        <a:p>
          <a:r>
            <a:rPr lang="ro-RO" sz="3200" dirty="0" smtClean="0"/>
            <a:t>A exploata </a:t>
          </a:r>
          <a:r>
            <a:rPr lang="ro-RO" sz="3200" b="1" i="1" dirty="0" smtClean="0"/>
            <a:t>oportunitățile</a:t>
          </a:r>
          <a:r>
            <a:rPr lang="ro-RO" sz="3200" dirty="0" smtClean="0"/>
            <a:t> (</a:t>
          </a:r>
          <a:r>
            <a:rPr lang="ro-RO" sz="3200" i="1" dirty="0" err="1" smtClean="0"/>
            <a:t>Opportunities</a:t>
          </a:r>
          <a:r>
            <a:rPr lang="ro-RO" sz="3200" dirty="0" smtClean="0"/>
            <a:t>):</a:t>
          </a:r>
          <a:endParaRPr lang="ru-RU" sz="3200" dirty="0"/>
        </a:p>
      </dgm:t>
    </dgm:pt>
    <dgm:pt modelId="{EFC6D512-1E3A-4CD9-ACEA-A3F22BB0848D}" type="sibTrans" cxnId="{35CAB932-AADB-4EBB-A198-1CA7B0949BC2}">
      <dgm:prSet/>
      <dgm:spPr/>
      <dgm:t>
        <a:bodyPr/>
        <a:lstStyle/>
        <a:p>
          <a:endParaRPr lang="ru-RU"/>
        </a:p>
      </dgm:t>
    </dgm:pt>
    <dgm:pt modelId="{52BB21BF-3232-425F-9B3B-5CC2F7F702ED}" type="parTrans" cxnId="{35CAB932-AADB-4EBB-A198-1CA7B0949BC2}">
      <dgm:prSet/>
      <dgm:spPr/>
      <dgm:t>
        <a:bodyPr/>
        <a:lstStyle/>
        <a:p>
          <a:endParaRPr lang="ru-RU"/>
        </a:p>
      </dgm:t>
    </dgm:pt>
    <dgm:pt modelId="{A095E45E-4737-48B5-BDED-7F4F04F6C404}" type="pres">
      <dgm:prSet presAssocID="{3533D116-2D04-4F02-B541-6395CB425C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7AC91E-1D61-4D2C-A829-8ED981794099}" type="pres">
      <dgm:prSet presAssocID="{3533D116-2D04-4F02-B541-6395CB425CFD}" presName="matrix" presStyleCnt="0"/>
      <dgm:spPr/>
      <dgm:t>
        <a:bodyPr/>
        <a:lstStyle/>
        <a:p>
          <a:endParaRPr lang="ru-RU"/>
        </a:p>
      </dgm:t>
    </dgm:pt>
    <dgm:pt modelId="{2D2A8BCC-D83D-4F8B-8702-5A347D21D5A9}" type="pres">
      <dgm:prSet presAssocID="{3533D116-2D04-4F02-B541-6395CB425CFD}" presName="tile1" presStyleLbl="node1" presStyleIdx="0" presStyleCnt="4"/>
      <dgm:spPr/>
      <dgm:t>
        <a:bodyPr/>
        <a:lstStyle/>
        <a:p>
          <a:endParaRPr lang="ru-RU"/>
        </a:p>
      </dgm:t>
    </dgm:pt>
    <dgm:pt modelId="{4D3289DB-32FB-4768-9530-1F349C046974}" type="pres">
      <dgm:prSet presAssocID="{3533D116-2D04-4F02-B541-6395CB425CF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2E24B-2EC2-4DE1-B4ED-9D5562F3F813}" type="pres">
      <dgm:prSet presAssocID="{3533D116-2D04-4F02-B541-6395CB425CFD}" presName="tile2" presStyleLbl="node1" presStyleIdx="1" presStyleCnt="4"/>
      <dgm:spPr/>
      <dgm:t>
        <a:bodyPr/>
        <a:lstStyle/>
        <a:p>
          <a:endParaRPr lang="ru-RU"/>
        </a:p>
      </dgm:t>
    </dgm:pt>
    <dgm:pt modelId="{F451D034-8058-4786-95F5-A35A4AD91223}" type="pres">
      <dgm:prSet presAssocID="{3533D116-2D04-4F02-B541-6395CB425CF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9F52-E9FE-441C-BC67-E9D5CB14B0A9}" type="pres">
      <dgm:prSet presAssocID="{3533D116-2D04-4F02-B541-6395CB425CFD}" presName="tile3" presStyleLbl="node1" presStyleIdx="2" presStyleCnt="4"/>
      <dgm:spPr/>
      <dgm:t>
        <a:bodyPr/>
        <a:lstStyle/>
        <a:p>
          <a:endParaRPr lang="ru-RU"/>
        </a:p>
      </dgm:t>
    </dgm:pt>
    <dgm:pt modelId="{5AB05409-68BF-494F-AD19-A06D9103D336}" type="pres">
      <dgm:prSet presAssocID="{3533D116-2D04-4F02-B541-6395CB425CF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80084-C47F-4145-BCCA-8CB6E8C61653}" type="pres">
      <dgm:prSet presAssocID="{3533D116-2D04-4F02-B541-6395CB425CFD}" presName="tile4" presStyleLbl="node1" presStyleIdx="3" presStyleCnt="4"/>
      <dgm:spPr/>
      <dgm:t>
        <a:bodyPr/>
        <a:lstStyle/>
        <a:p>
          <a:endParaRPr lang="ru-RU"/>
        </a:p>
      </dgm:t>
    </dgm:pt>
    <dgm:pt modelId="{FD957B47-E263-4151-B5DD-194B31343C59}" type="pres">
      <dgm:prSet presAssocID="{3533D116-2D04-4F02-B541-6395CB425CF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34FF9-180D-4429-B6FF-A94F42A70B10}" type="pres">
      <dgm:prSet presAssocID="{3533D116-2D04-4F02-B541-6395CB425CF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5E8CBA07-BC45-4247-9810-1CA32658EF9D}" type="presOf" srcId="{C1E1858F-C2AF-46E2-A1C2-B6011F2AE2B4}" destId="{4D3289DB-32FB-4768-9530-1F349C046974}" srcOrd="1" destOrd="0" presId="urn:microsoft.com/office/officeart/2005/8/layout/matrix1"/>
    <dgm:cxn modelId="{9B519410-2DFE-4A01-83B7-6104403EF3A4}" type="presOf" srcId="{3533D116-2D04-4F02-B541-6395CB425CFD}" destId="{A095E45E-4737-48B5-BDED-7F4F04F6C404}" srcOrd="0" destOrd="0" presId="urn:microsoft.com/office/officeart/2005/8/layout/matrix1"/>
    <dgm:cxn modelId="{60BC86FA-94ED-4E32-A4BF-B320A421F253}" srcId="{99FE6D8A-C767-43CE-AB8A-31ED3EF6F323}" destId="{C1E1858F-C2AF-46E2-A1C2-B6011F2AE2B4}" srcOrd="0" destOrd="0" parTransId="{48AC399C-F9A2-44AF-981A-4315143C65A8}" sibTransId="{2CCAAA4F-72A6-4E72-A1AE-245E922B164C}"/>
    <dgm:cxn modelId="{87E3EFBB-7F44-443E-8E18-068E410748FE}" type="presOf" srcId="{CD1A40C4-B964-4BAF-9966-B0FDECB90A2A}" destId="{FD957B47-E263-4151-B5DD-194B31343C59}" srcOrd="1" destOrd="0" presId="urn:microsoft.com/office/officeart/2005/8/layout/matrix1"/>
    <dgm:cxn modelId="{A629EE91-384F-4B0C-BA91-4F6532EB26B4}" srcId="{3533D116-2D04-4F02-B541-6395CB425CFD}" destId="{99FE6D8A-C767-43CE-AB8A-31ED3EF6F323}" srcOrd="0" destOrd="0" parTransId="{04F78A6F-72D7-443F-B978-1BB71677EFF6}" sibTransId="{22EF8841-5200-4F90-88B0-67E38AD15D29}"/>
    <dgm:cxn modelId="{D9C8EB58-A63F-4223-A9B6-E3193C2A2784}" type="presOf" srcId="{F98D2BC6-D2B1-42EF-87B4-5A032629F5D8}" destId="{5AB05409-68BF-494F-AD19-A06D9103D336}" srcOrd="1" destOrd="0" presId="urn:microsoft.com/office/officeart/2005/8/layout/matrix1"/>
    <dgm:cxn modelId="{1D810AE2-A63A-43C7-A725-4ABC300BCAB1}" type="presOf" srcId="{52EBF32C-0857-441A-93B7-46412EDE1420}" destId="{F451D034-8058-4786-95F5-A35A4AD91223}" srcOrd="1" destOrd="0" presId="urn:microsoft.com/office/officeart/2005/8/layout/matrix1"/>
    <dgm:cxn modelId="{0FC4D883-6C4C-4414-87C0-E8F73A81E9AB}" type="presOf" srcId="{CD1A40C4-B964-4BAF-9966-B0FDECB90A2A}" destId="{BA480084-C47F-4145-BCCA-8CB6E8C61653}" srcOrd="0" destOrd="0" presId="urn:microsoft.com/office/officeart/2005/8/layout/matrix1"/>
    <dgm:cxn modelId="{35CAB932-AADB-4EBB-A198-1CA7B0949BC2}" srcId="{99FE6D8A-C767-43CE-AB8A-31ED3EF6F323}" destId="{F98D2BC6-D2B1-42EF-87B4-5A032629F5D8}" srcOrd="2" destOrd="0" parTransId="{52BB21BF-3232-425F-9B3B-5CC2F7F702ED}" sibTransId="{EFC6D512-1E3A-4CD9-ACEA-A3F22BB0848D}"/>
    <dgm:cxn modelId="{18286E93-7B50-4D83-B796-BB2E6D3333FD}" srcId="{99FE6D8A-C767-43CE-AB8A-31ED3EF6F323}" destId="{52EBF32C-0857-441A-93B7-46412EDE1420}" srcOrd="1" destOrd="0" parTransId="{D7D9364D-67AF-42AF-9ADF-C114023AFD8C}" sibTransId="{27695F54-A622-4706-8295-5E3C072D2139}"/>
    <dgm:cxn modelId="{287835BD-A8FF-48AB-82C0-B8A8B2274BD3}" type="presOf" srcId="{C1E1858F-C2AF-46E2-A1C2-B6011F2AE2B4}" destId="{2D2A8BCC-D83D-4F8B-8702-5A347D21D5A9}" srcOrd="0" destOrd="0" presId="urn:microsoft.com/office/officeart/2005/8/layout/matrix1"/>
    <dgm:cxn modelId="{96CC62DF-938B-4784-81E4-905FAB1C6189}" type="presOf" srcId="{99FE6D8A-C767-43CE-AB8A-31ED3EF6F323}" destId="{73E34FF9-180D-4429-B6FF-A94F42A70B10}" srcOrd="0" destOrd="0" presId="urn:microsoft.com/office/officeart/2005/8/layout/matrix1"/>
    <dgm:cxn modelId="{4E05C908-AB70-4E9B-A428-30D79E57EFB2}" type="presOf" srcId="{F98D2BC6-D2B1-42EF-87B4-5A032629F5D8}" destId="{2D0F9F52-E9FE-441C-BC67-E9D5CB14B0A9}" srcOrd="0" destOrd="0" presId="urn:microsoft.com/office/officeart/2005/8/layout/matrix1"/>
    <dgm:cxn modelId="{517EC73E-B70E-4AF9-A081-F3943A98C3D4}" srcId="{99FE6D8A-C767-43CE-AB8A-31ED3EF6F323}" destId="{CD1A40C4-B964-4BAF-9966-B0FDECB90A2A}" srcOrd="3" destOrd="0" parTransId="{F4413725-3559-4136-A60C-68178E79FF25}" sibTransId="{996CF99F-33AD-4D0B-A331-57FCDC8FED8C}"/>
    <dgm:cxn modelId="{9BEC2A75-13E6-4039-A505-94504B4B7D2D}" type="presOf" srcId="{52EBF32C-0857-441A-93B7-46412EDE1420}" destId="{9BF2E24B-2EC2-4DE1-B4ED-9D5562F3F813}" srcOrd="0" destOrd="0" presId="urn:microsoft.com/office/officeart/2005/8/layout/matrix1"/>
    <dgm:cxn modelId="{9D00E445-D862-48E1-B358-9FABCF6BC239}" type="presParOf" srcId="{A095E45E-4737-48B5-BDED-7F4F04F6C404}" destId="{CB7AC91E-1D61-4D2C-A829-8ED981794099}" srcOrd="0" destOrd="0" presId="urn:microsoft.com/office/officeart/2005/8/layout/matrix1"/>
    <dgm:cxn modelId="{5F85245B-C13C-4BFC-A915-D03B447E93F9}" type="presParOf" srcId="{CB7AC91E-1D61-4D2C-A829-8ED981794099}" destId="{2D2A8BCC-D83D-4F8B-8702-5A347D21D5A9}" srcOrd="0" destOrd="0" presId="urn:microsoft.com/office/officeart/2005/8/layout/matrix1"/>
    <dgm:cxn modelId="{026EDAA9-5B3E-4576-95E7-20F11B473E71}" type="presParOf" srcId="{CB7AC91E-1D61-4D2C-A829-8ED981794099}" destId="{4D3289DB-32FB-4768-9530-1F349C046974}" srcOrd="1" destOrd="0" presId="urn:microsoft.com/office/officeart/2005/8/layout/matrix1"/>
    <dgm:cxn modelId="{4CC27E67-C2A5-4C5C-B47D-7FE5C80C3862}" type="presParOf" srcId="{CB7AC91E-1D61-4D2C-A829-8ED981794099}" destId="{9BF2E24B-2EC2-4DE1-B4ED-9D5562F3F813}" srcOrd="2" destOrd="0" presId="urn:microsoft.com/office/officeart/2005/8/layout/matrix1"/>
    <dgm:cxn modelId="{95E657F9-71E0-479D-8342-40B684E50C12}" type="presParOf" srcId="{CB7AC91E-1D61-4D2C-A829-8ED981794099}" destId="{F451D034-8058-4786-95F5-A35A4AD91223}" srcOrd="3" destOrd="0" presId="urn:microsoft.com/office/officeart/2005/8/layout/matrix1"/>
    <dgm:cxn modelId="{D9460258-9170-40E2-82C4-4AFFD85F6223}" type="presParOf" srcId="{CB7AC91E-1D61-4D2C-A829-8ED981794099}" destId="{2D0F9F52-E9FE-441C-BC67-E9D5CB14B0A9}" srcOrd="4" destOrd="0" presId="urn:microsoft.com/office/officeart/2005/8/layout/matrix1"/>
    <dgm:cxn modelId="{978E468A-E676-49D6-901C-866BB2C614A8}" type="presParOf" srcId="{CB7AC91E-1D61-4D2C-A829-8ED981794099}" destId="{5AB05409-68BF-494F-AD19-A06D9103D336}" srcOrd="5" destOrd="0" presId="urn:microsoft.com/office/officeart/2005/8/layout/matrix1"/>
    <dgm:cxn modelId="{B22991A7-3EBF-4C62-8D7D-5D8B4DCB8D72}" type="presParOf" srcId="{CB7AC91E-1D61-4D2C-A829-8ED981794099}" destId="{BA480084-C47F-4145-BCCA-8CB6E8C61653}" srcOrd="6" destOrd="0" presId="urn:microsoft.com/office/officeart/2005/8/layout/matrix1"/>
    <dgm:cxn modelId="{F1B3A574-F1A3-46AA-B4E8-1684140F3248}" type="presParOf" srcId="{CB7AC91E-1D61-4D2C-A829-8ED981794099}" destId="{FD957B47-E263-4151-B5DD-194B31343C59}" srcOrd="7" destOrd="0" presId="urn:microsoft.com/office/officeart/2005/8/layout/matrix1"/>
    <dgm:cxn modelId="{34FB300F-FB97-460C-92B3-B9EA9B341D1F}" type="presParOf" srcId="{A095E45E-4737-48B5-BDED-7F4F04F6C404}" destId="{73E34FF9-180D-4429-B6FF-A94F42A70B1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III. Prestare de servicii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Acreditarea laboratoarelor specializate pentru prestarea de servicii si consultanţă pentru mediul public şi cel privat  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Elaborarea unui regulament și registru instituțional al serviciilor ştiinţifice şi tehnice prestate  </a:t>
          </a:r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2" custScaleX="37109" custScaleY="85242" custLinFactNeighborX="-112" custLinFactNeighborY="-24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1" presStyleCnt="2" custScaleX="43365" custScaleY="87629" custLinFactNeighborX="1048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E556580A-B478-4B5A-AFED-1756396725FB}" type="presOf" srcId="{932C4B10-E74C-4777-AE8D-0A2C3F5F801A}" destId="{84C91DEE-3E3D-47E2-A444-6D689FF24759}" srcOrd="0" destOrd="0" presId="urn:microsoft.com/office/officeart/2005/8/layout/hList3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73053F89-7726-4739-B83C-F2EEB675AAB1}" type="presOf" srcId="{8A0BB86D-98E0-4211-9177-39C68CB83000}" destId="{FD0528C8-FDDC-4DAD-8620-D47E8DE20561}" srcOrd="0" destOrd="0" presId="urn:microsoft.com/office/officeart/2005/8/layout/hList3"/>
    <dgm:cxn modelId="{33FF83CF-EC6A-431C-96CE-E05B9969A6FE}" type="presOf" srcId="{476CC240-5927-4C84-AB5B-278E56B71554}" destId="{CFA7FA33-B182-465F-8E03-017B9CD9AAD5}" srcOrd="0" destOrd="0" presId="urn:microsoft.com/office/officeart/2005/8/layout/hList3"/>
    <dgm:cxn modelId="{90ACD25F-7B22-45F6-B66A-A1F3EEDA90C4}" srcId="{932C4B10-E74C-4777-AE8D-0A2C3F5F801A}" destId="{476CC240-5927-4C84-AB5B-278E56B71554}" srcOrd="1" destOrd="0" parTransId="{CAD810A1-DC3B-4F0A-A42B-157DA63B106A}" sibTransId="{F746F988-D1CC-4E34-9A9F-61571F75C758}"/>
    <dgm:cxn modelId="{8A9BC03E-D95F-4441-A28B-53E41562C008}" type="presOf" srcId="{FA1C1274-228D-43DA-A9E6-218F75E2673C}" destId="{B8B75535-26ED-47B1-8403-33714F24946F}" srcOrd="0" destOrd="0" presId="urn:microsoft.com/office/officeart/2005/8/layout/hList3"/>
    <dgm:cxn modelId="{506AFFC9-7B9B-44C9-A98F-791F85DDBB84}" type="presParOf" srcId="{FD0528C8-FDDC-4DAD-8620-D47E8DE20561}" destId="{84C91DEE-3E3D-47E2-A444-6D689FF24759}" srcOrd="0" destOrd="0" presId="urn:microsoft.com/office/officeart/2005/8/layout/hList3"/>
    <dgm:cxn modelId="{15C805C4-9E25-448E-9404-7DD212E53DDC}" type="presParOf" srcId="{FD0528C8-FDDC-4DAD-8620-D47E8DE20561}" destId="{F5E4CF77-C510-44C7-9542-3C9D5261026A}" srcOrd="1" destOrd="0" presId="urn:microsoft.com/office/officeart/2005/8/layout/hList3"/>
    <dgm:cxn modelId="{BC81C10A-7B09-4C6E-BC95-13015B8A6AA2}" type="presParOf" srcId="{F5E4CF77-C510-44C7-9542-3C9D5261026A}" destId="{B8B75535-26ED-47B1-8403-33714F24946F}" srcOrd="0" destOrd="0" presId="urn:microsoft.com/office/officeart/2005/8/layout/hList3"/>
    <dgm:cxn modelId="{779A0232-9441-4B5A-A9EC-FC78674AB00C}" type="presParOf" srcId="{F5E4CF77-C510-44C7-9542-3C9D5261026A}" destId="{CFA7FA33-B182-465F-8E03-017B9CD9AAD5}" srcOrd="1" destOrd="0" presId="urn:microsoft.com/office/officeart/2005/8/layout/hList3"/>
    <dgm:cxn modelId="{C525B5EF-F7B4-45BF-AD23-A39A73805505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2999E91-0566-4ECF-8796-9CC1995A5A75}" type="doc">
      <dgm:prSet loTypeId="urn:microsoft.com/office/officeart/2005/8/layout/hList2#4" loCatId="list" qsTypeId="urn:microsoft.com/office/officeart/2005/8/quickstyle/simple3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0CAECD62-AD05-4FA1-9B07-D50A782D415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Acțiuni</a:t>
          </a:r>
          <a:endParaRPr lang="ru-RU" sz="2000" b="1" dirty="0">
            <a:solidFill>
              <a:schemeClr val="bg1"/>
            </a:solidFill>
          </a:endParaRPr>
        </a:p>
      </dgm:t>
    </dgm:pt>
    <dgm:pt modelId="{54F80321-CCEE-4892-843D-AA12DDA238B5}" type="parTrans" cxnId="{C7B04526-0B95-49A6-BFB3-01946357884C}">
      <dgm:prSet/>
      <dgm:spPr/>
      <dgm:t>
        <a:bodyPr/>
        <a:lstStyle/>
        <a:p>
          <a:endParaRPr lang="ru-RU"/>
        </a:p>
      </dgm:t>
    </dgm:pt>
    <dgm:pt modelId="{CE395A94-A557-4124-856D-80D65D46E46A}" type="sibTrans" cxnId="{C7B04526-0B95-49A6-BFB3-01946357884C}">
      <dgm:prSet/>
      <dgm:spPr/>
      <dgm:t>
        <a:bodyPr/>
        <a:lstStyle/>
        <a:p>
          <a:endParaRPr lang="ru-RU"/>
        </a:p>
      </dgm:t>
    </dgm:pt>
    <dgm:pt modelId="{77F0B62F-E98B-4EED-8E2B-7458461CA2ED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Sporirea vizibilității cercetătorilor IMB pentru  societate, promovarea imaginii savantului contemporan prin publicarea articolelor de popularizare, participarea la emisiuni și organizarea de evenimente tematice;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8C20089-0AC3-409D-B45F-D6DA3E2AEEED}" type="sibTrans" cxnId="{101B3A88-F4E8-4F8A-B4EB-A78E296DAEBC}">
      <dgm:prSet/>
      <dgm:spPr/>
      <dgm:t>
        <a:bodyPr/>
        <a:lstStyle/>
        <a:p>
          <a:endParaRPr lang="ru-RU"/>
        </a:p>
      </dgm:t>
    </dgm:pt>
    <dgm:pt modelId="{94E069B2-1C23-4216-B441-FC4A1E810119}" type="parTrans" cxnId="{101B3A88-F4E8-4F8A-B4EB-A78E296DAEBC}">
      <dgm:prSet/>
      <dgm:spPr/>
      <dgm:t>
        <a:bodyPr/>
        <a:lstStyle/>
        <a:p>
          <a:endParaRPr lang="ru-RU"/>
        </a:p>
      </dgm:t>
    </dgm:pt>
    <dgm:pt modelId="{79F3C065-C02B-40AA-9820-705764272D18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2BF70DF-1070-4F83-9082-A61E44DC32B5}" type="sibTrans" cxnId="{0D17CF36-D400-4FAD-BDB3-0D6ECA084B0D}">
      <dgm:prSet/>
      <dgm:spPr/>
      <dgm:t>
        <a:bodyPr/>
        <a:lstStyle/>
        <a:p>
          <a:endParaRPr lang="ru-RU"/>
        </a:p>
      </dgm:t>
    </dgm:pt>
    <dgm:pt modelId="{A55896A0-275B-4CF5-A366-DFDBA5E17318}" type="parTrans" cxnId="{0D17CF36-D400-4FAD-BDB3-0D6ECA084B0D}">
      <dgm:prSet/>
      <dgm:spPr/>
      <dgm:t>
        <a:bodyPr/>
        <a:lstStyle/>
        <a:p>
          <a:endParaRPr lang="ru-RU"/>
        </a:p>
      </dgm:t>
    </dgm:pt>
    <dgm:pt modelId="{6CC74BBF-388E-44D1-9CE0-E003A5AB839E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Modernizarea şi actualizarea permanentă a paginii web a IMB;</a:t>
          </a:r>
          <a:endParaRPr lang="ru-RU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E71620E-3E10-4CE3-8068-C6925573F34D}" type="parTrans" cxnId="{10416E43-60C2-459B-B01F-FB8BF5C6AD3D}">
      <dgm:prSet/>
      <dgm:spPr/>
      <dgm:t>
        <a:bodyPr/>
        <a:lstStyle/>
        <a:p>
          <a:endParaRPr lang="ru-RU"/>
        </a:p>
      </dgm:t>
    </dgm:pt>
    <dgm:pt modelId="{6350284B-D502-4E60-9EC1-04B301425A96}" type="sibTrans" cxnId="{10416E43-60C2-459B-B01F-FB8BF5C6AD3D}">
      <dgm:prSet/>
      <dgm:spPr/>
      <dgm:t>
        <a:bodyPr/>
        <a:lstStyle/>
        <a:p>
          <a:endParaRPr lang="ru-RU"/>
        </a:p>
      </dgm:t>
    </dgm:pt>
    <dgm:pt modelId="{8D04F9C1-EE0A-465A-9F25-9EAFE87522A0}">
      <dgm:prSet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Implicarea activă în procesul de expertizare științifică și elaborare de strategii, planuri naţionale, concepte fundamentale de depășire a problemelor majore pentru societate, inclusiv problema calității solului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44CF29E-9477-41F0-9C8A-CDFACA96A192}" type="parTrans" cxnId="{ED0351E9-872B-428C-B94A-DB981C221CAD}">
      <dgm:prSet/>
      <dgm:spPr/>
      <dgm:t>
        <a:bodyPr/>
        <a:lstStyle/>
        <a:p>
          <a:endParaRPr lang="ru-RU"/>
        </a:p>
      </dgm:t>
    </dgm:pt>
    <dgm:pt modelId="{084712C5-AB37-424A-8252-0BC8F1012FF9}" type="sibTrans" cxnId="{ED0351E9-872B-428C-B94A-DB981C221CAD}">
      <dgm:prSet/>
      <dgm:spPr/>
      <dgm:t>
        <a:bodyPr/>
        <a:lstStyle/>
        <a:p>
          <a:endParaRPr lang="ru-RU"/>
        </a:p>
      </dgm:t>
    </dgm:pt>
    <dgm:pt modelId="{A94C9623-D711-46D8-A4BD-386E14804550}" type="pres">
      <dgm:prSet presAssocID="{B2999E91-0566-4ECF-8796-9CC1995A5A7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186B214-49C7-4CF7-BEE7-72B3E4ECF885}" type="pres">
      <dgm:prSet presAssocID="{0CAECD62-AD05-4FA1-9B07-D50A782D4151}" presName="compositeNode" presStyleCnt="0">
        <dgm:presLayoutVars>
          <dgm:bulletEnabled val="1"/>
        </dgm:presLayoutVars>
      </dgm:prSet>
      <dgm:spPr/>
    </dgm:pt>
    <dgm:pt modelId="{F8983E4B-6083-4291-A63D-5B0CD5F8CBB8}" type="pres">
      <dgm:prSet presAssocID="{0CAECD62-AD05-4FA1-9B07-D50A782D4151}" presName="image" presStyleLbl="fgImgPlace1" presStyleIdx="0" presStyleCnt="1" custScaleX="74773" custScaleY="63746" custLinFactNeighborX="-21053" custLinFactNeighborY="33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E2F401-9C6C-4845-8FB7-C31D8EA840CE}" type="pres">
      <dgm:prSet presAssocID="{0CAECD62-AD05-4FA1-9B07-D50A782D4151}" presName="childNode" presStyleLbl="node1" presStyleIdx="0" presStyleCnt="1" custScaleX="96423" custScaleY="128205" custLinFactNeighborX="3659" custLinFactNeighborY="-11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F9CB-D800-46A4-8AEE-196D30CC4192}" type="pres">
      <dgm:prSet presAssocID="{0CAECD62-AD05-4FA1-9B07-D50A782D4151}" presName="parentNode" presStyleLbl="revTx" presStyleIdx="0" presStyleCnt="1" custScaleY="110078" custLinFactNeighborX="6431" custLinFactNeighborY="42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B3A88-F4E8-4F8A-B4EB-A78E296DAEBC}" srcId="{0CAECD62-AD05-4FA1-9B07-D50A782D4151}" destId="{77F0B62F-E98B-4EED-8E2B-7458461CA2ED}" srcOrd="1" destOrd="0" parTransId="{94E069B2-1C23-4216-B441-FC4A1E810119}" sibTransId="{78C20089-0AC3-409D-B45F-D6DA3E2AEEED}"/>
    <dgm:cxn modelId="{23CA770B-5643-4317-ACDA-25D76D8963EE}" type="presOf" srcId="{B2999E91-0566-4ECF-8796-9CC1995A5A75}" destId="{A94C9623-D711-46D8-A4BD-386E14804550}" srcOrd="0" destOrd="0" presId="urn:microsoft.com/office/officeart/2005/8/layout/hList2#4"/>
    <dgm:cxn modelId="{C7B04526-0B95-49A6-BFB3-01946357884C}" srcId="{B2999E91-0566-4ECF-8796-9CC1995A5A75}" destId="{0CAECD62-AD05-4FA1-9B07-D50A782D4151}" srcOrd="0" destOrd="0" parTransId="{54F80321-CCEE-4892-843D-AA12DDA238B5}" sibTransId="{CE395A94-A557-4124-856D-80D65D46E46A}"/>
    <dgm:cxn modelId="{2BFE5A75-CC49-4EC2-83AD-4C7C25E96620}" type="presOf" srcId="{77F0B62F-E98B-4EED-8E2B-7458461CA2ED}" destId="{32E2F401-9C6C-4845-8FB7-C31D8EA840CE}" srcOrd="0" destOrd="1" presId="urn:microsoft.com/office/officeart/2005/8/layout/hList2#4"/>
    <dgm:cxn modelId="{614F0FC6-BF3D-423C-9802-5FF88557C422}" type="presOf" srcId="{8D04F9C1-EE0A-465A-9F25-9EAFE87522A0}" destId="{32E2F401-9C6C-4845-8FB7-C31D8EA840CE}" srcOrd="0" destOrd="3" presId="urn:microsoft.com/office/officeart/2005/8/layout/hList2#4"/>
    <dgm:cxn modelId="{74510774-4A2C-453E-AABC-F6CD9CA3B83E}" type="presOf" srcId="{79F3C065-C02B-40AA-9820-705764272D18}" destId="{32E2F401-9C6C-4845-8FB7-C31D8EA840CE}" srcOrd="0" destOrd="0" presId="urn:microsoft.com/office/officeart/2005/8/layout/hList2#4"/>
    <dgm:cxn modelId="{0D17CF36-D400-4FAD-BDB3-0D6ECA084B0D}" srcId="{0CAECD62-AD05-4FA1-9B07-D50A782D4151}" destId="{79F3C065-C02B-40AA-9820-705764272D18}" srcOrd="0" destOrd="0" parTransId="{A55896A0-275B-4CF5-A366-DFDBA5E17318}" sibTransId="{E2BF70DF-1070-4F83-9082-A61E44DC32B5}"/>
    <dgm:cxn modelId="{EE80521D-08E8-42F1-9325-A5297C1ECBAF}" type="presOf" srcId="{6CC74BBF-388E-44D1-9CE0-E003A5AB839E}" destId="{32E2F401-9C6C-4845-8FB7-C31D8EA840CE}" srcOrd="0" destOrd="2" presId="urn:microsoft.com/office/officeart/2005/8/layout/hList2#4"/>
    <dgm:cxn modelId="{10416E43-60C2-459B-B01F-FB8BF5C6AD3D}" srcId="{0CAECD62-AD05-4FA1-9B07-D50A782D4151}" destId="{6CC74BBF-388E-44D1-9CE0-E003A5AB839E}" srcOrd="2" destOrd="0" parTransId="{AE71620E-3E10-4CE3-8068-C6925573F34D}" sibTransId="{6350284B-D502-4E60-9EC1-04B301425A96}"/>
    <dgm:cxn modelId="{A1D10873-5702-4CBA-82CD-1636175A70FA}" type="presOf" srcId="{0CAECD62-AD05-4FA1-9B07-D50A782D4151}" destId="{8889F9CB-D800-46A4-8AEE-196D30CC4192}" srcOrd="0" destOrd="0" presId="urn:microsoft.com/office/officeart/2005/8/layout/hList2#4"/>
    <dgm:cxn modelId="{ED0351E9-872B-428C-B94A-DB981C221CAD}" srcId="{0CAECD62-AD05-4FA1-9B07-D50A782D4151}" destId="{8D04F9C1-EE0A-465A-9F25-9EAFE87522A0}" srcOrd="3" destOrd="0" parTransId="{144CF29E-9477-41F0-9C8A-CDFACA96A192}" sibTransId="{084712C5-AB37-424A-8252-0BC8F1012FF9}"/>
    <dgm:cxn modelId="{68C57F56-72F8-42FA-92E4-25E2D2BBCB6D}" type="presParOf" srcId="{A94C9623-D711-46D8-A4BD-386E14804550}" destId="{8186B214-49C7-4CF7-BEE7-72B3E4ECF885}" srcOrd="0" destOrd="0" presId="urn:microsoft.com/office/officeart/2005/8/layout/hList2#4"/>
    <dgm:cxn modelId="{FE809AAF-2255-465A-A781-EC383CD0311D}" type="presParOf" srcId="{8186B214-49C7-4CF7-BEE7-72B3E4ECF885}" destId="{F8983E4B-6083-4291-A63D-5B0CD5F8CBB8}" srcOrd="0" destOrd="0" presId="urn:microsoft.com/office/officeart/2005/8/layout/hList2#4"/>
    <dgm:cxn modelId="{56618551-2BD4-4F86-BF7F-9889CE1AE6BD}" type="presParOf" srcId="{8186B214-49C7-4CF7-BEE7-72B3E4ECF885}" destId="{32E2F401-9C6C-4845-8FB7-C31D8EA840CE}" srcOrd="1" destOrd="0" presId="urn:microsoft.com/office/officeart/2005/8/layout/hList2#4"/>
    <dgm:cxn modelId="{9543CAA0-86A7-4085-A08A-FEF21EB364BA}" type="presParOf" srcId="{8186B214-49C7-4CF7-BEE7-72B3E4ECF885}" destId="{8889F9CB-D800-46A4-8AEE-196D30CC4192}" srcOrd="2" destOrd="0" presId="urn:microsoft.com/office/officeart/2005/8/layout/hList2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Sporirea vizibilității</a:t>
          </a:r>
        </a:p>
        <a:p>
          <a:r>
            <a:rPr lang="ro-RO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cercetătorilor IMB pentru  societate, promovarea imaginii savantului contemporan prin publicarea articolelor de popularizare, participarea la emisiuni,  organizarea evenimentelor tematice</a:t>
          </a:r>
          <a:endParaRPr lang="ru-RU" sz="16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308F84A0-6897-4C94-96E0-DEC7BC0B789A}">
      <dgm:prSet custT="1"/>
      <dgm:spPr/>
      <dgm:t>
        <a:bodyPr/>
        <a:lstStyle/>
        <a:p>
          <a:r>
            <a:rPr lang="ro-RO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Modernizarea şi actualizarea permanentă a paginii web a IMB</a:t>
          </a:r>
        </a:p>
        <a:p>
          <a:endParaRPr lang="ro-RO" sz="1600" b="1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endParaRPr lang="ro-RO" sz="1600" b="1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endParaRPr lang="ro-RO" sz="1600" b="1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endParaRPr lang="ru-RU" sz="16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3FC5C6C7-DB44-4258-A0A0-32375F8B7800}">
      <dgm:prSet custT="1"/>
      <dgm:spPr/>
      <dgm:t>
        <a:bodyPr/>
        <a:lstStyle/>
        <a:p>
          <a:r>
            <a:rPr lang="ro-RO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Implicarea activă în procesul de expertizare științifică și elaborare de strategii, planuri naţionale, concepte fundamentale de depășire a problemelor majore pentru societate</a:t>
          </a:r>
        </a:p>
        <a:p>
          <a:endParaRPr lang="ru-RU" sz="1600" b="1" dirty="0"/>
        </a:p>
      </dgm:t>
    </dgm:pt>
    <dgm:pt modelId="{C90E885A-D761-44F2-8C12-8D2C15BC1E71}" type="parTrans" cxnId="{DB0897AF-8AA2-4C8C-AC25-B2D8DA423E96}">
      <dgm:prSet/>
      <dgm:spPr/>
      <dgm:t>
        <a:bodyPr/>
        <a:lstStyle/>
        <a:p>
          <a:endParaRPr lang="ru-RU"/>
        </a:p>
      </dgm:t>
    </dgm:pt>
    <dgm:pt modelId="{B665D5F5-128D-4C45-B2C5-4F547076799B}" type="sibTrans" cxnId="{DB0897AF-8AA2-4C8C-AC25-B2D8DA423E96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3" custScaleX="87557" custScaleY="83837" custLinFactNeighborX="1853" custLinFactNeighborY="-26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3" custScaleX="56301" custScaleY="88497" custLinFactNeighborX="2039" custLinFactNeighborY="-20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E5A1-8969-42EC-8702-2F3E6DC014EB}" type="pres">
      <dgm:prSet presAssocID="{3FC5C6C7-DB44-4258-A0A0-32375F8B7800}" presName="pillarX" presStyleLbl="node1" presStyleIdx="2" presStyleCnt="3" custScaleX="73442" custScaleY="95876" custLinFactNeighborX="73060" custLinFactNeighborY="-19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A29612B1-2FAB-4C8A-A112-F8205A6B6950}" type="presOf" srcId="{308F84A0-6897-4C94-96E0-DEC7BC0B789A}" destId="{372B2232-BBAD-4A01-A3A4-BEF290C4D968}" srcOrd="0" destOrd="0" presId="urn:microsoft.com/office/officeart/2005/8/layout/hList3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A3FE5A10-5F92-4D75-AB01-FE33D88C72AE}" type="presOf" srcId="{932C4B10-E74C-4777-AE8D-0A2C3F5F801A}" destId="{84C91DEE-3E3D-47E2-A444-6D689FF24759}" srcOrd="0" destOrd="0" presId="urn:microsoft.com/office/officeart/2005/8/layout/hList3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76213C00-6854-4815-A817-42058BF676AE}" type="presOf" srcId="{FA1C1274-228D-43DA-A9E6-218F75E2673C}" destId="{B8B75535-26ED-47B1-8403-33714F24946F}" srcOrd="0" destOrd="0" presId="urn:microsoft.com/office/officeart/2005/8/layout/hList3"/>
    <dgm:cxn modelId="{E37C6A11-7323-4F7E-9BF9-6373EB881676}" type="presOf" srcId="{3FC5C6C7-DB44-4258-A0A0-32375F8B7800}" destId="{AF38E5A1-8969-42EC-8702-2F3E6DC014EB}" srcOrd="0" destOrd="0" presId="urn:microsoft.com/office/officeart/2005/8/layout/hList3"/>
    <dgm:cxn modelId="{F0ED9757-9D50-41C1-BC00-DE7D43FDEF38}" type="presOf" srcId="{8A0BB86D-98E0-4211-9177-39C68CB83000}" destId="{FD0528C8-FDDC-4DAD-8620-D47E8DE20561}" srcOrd="0" destOrd="0" presId="urn:microsoft.com/office/officeart/2005/8/layout/hList3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DB0897AF-8AA2-4C8C-AC25-B2D8DA423E96}" srcId="{932C4B10-E74C-4777-AE8D-0A2C3F5F801A}" destId="{3FC5C6C7-DB44-4258-A0A0-32375F8B7800}" srcOrd="2" destOrd="0" parTransId="{C90E885A-D761-44F2-8C12-8D2C15BC1E71}" sibTransId="{B665D5F5-128D-4C45-B2C5-4F547076799B}"/>
    <dgm:cxn modelId="{285DF798-154E-4CE8-96DF-F82E56E51B6D}" type="presParOf" srcId="{FD0528C8-FDDC-4DAD-8620-D47E8DE20561}" destId="{84C91DEE-3E3D-47E2-A444-6D689FF24759}" srcOrd="0" destOrd="0" presId="urn:microsoft.com/office/officeart/2005/8/layout/hList3"/>
    <dgm:cxn modelId="{E7446273-BDD0-4D83-A1B6-F4CCFE329C17}" type="presParOf" srcId="{FD0528C8-FDDC-4DAD-8620-D47E8DE20561}" destId="{F5E4CF77-C510-44C7-9542-3C9D5261026A}" srcOrd="1" destOrd="0" presId="urn:microsoft.com/office/officeart/2005/8/layout/hList3"/>
    <dgm:cxn modelId="{94A8363C-672B-47EE-B095-B58BB62CB731}" type="presParOf" srcId="{F5E4CF77-C510-44C7-9542-3C9D5261026A}" destId="{B8B75535-26ED-47B1-8403-33714F24946F}" srcOrd="0" destOrd="0" presId="urn:microsoft.com/office/officeart/2005/8/layout/hList3"/>
    <dgm:cxn modelId="{4EA4CE98-5A36-4235-AA79-BB7970919B2A}" type="presParOf" srcId="{F5E4CF77-C510-44C7-9542-3C9D5261026A}" destId="{372B2232-BBAD-4A01-A3A4-BEF290C4D968}" srcOrd="1" destOrd="0" presId="urn:microsoft.com/office/officeart/2005/8/layout/hList3"/>
    <dgm:cxn modelId="{3E636194-170F-4C44-8810-84C79F115762}" type="presParOf" srcId="{F5E4CF77-C510-44C7-9542-3C9D5261026A}" destId="{AF38E5A1-8969-42EC-8702-2F3E6DC014EB}" srcOrd="2" destOrd="0" presId="urn:microsoft.com/office/officeart/2005/8/layout/hList3"/>
    <dgm:cxn modelId="{50818D39-64A9-425C-8215-0C4096316F91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2999E91-0566-4ECF-8796-9CC1995A5A75}" type="doc">
      <dgm:prSet loTypeId="urn:microsoft.com/office/officeart/2005/8/layout/hList2#5" loCatId="list" qsTypeId="urn:microsoft.com/office/officeart/2005/8/quickstyle/simple3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AF3D2F32-9E60-440F-B08A-EB885AD48740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rPr>
            <a:t>Informare  și mobilizare</a:t>
          </a:r>
          <a:endParaRPr lang="ru-RU" sz="2000" b="1" dirty="0"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7EEBBE5C-BBA4-4FD5-B3E8-E989AE621249}" type="parTrans" cxnId="{27DBCCAD-522A-47BB-9DDB-6614D176915F}">
      <dgm:prSet/>
      <dgm:spPr/>
      <dgm:t>
        <a:bodyPr/>
        <a:lstStyle/>
        <a:p>
          <a:endParaRPr lang="ru-RU"/>
        </a:p>
      </dgm:t>
    </dgm:pt>
    <dgm:pt modelId="{14AC71FA-4DB1-405A-9243-3225DD75C2BC}" type="sibTrans" cxnId="{27DBCCAD-522A-47BB-9DDB-6614D176915F}">
      <dgm:prSet/>
      <dgm:spPr/>
      <dgm:t>
        <a:bodyPr/>
        <a:lstStyle/>
        <a:p>
          <a:endParaRPr lang="ru-RU"/>
        </a:p>
      </dgm:t>
    </dgm:pt>
    <dgm:pt modelId="{0CAECD62-AD05-4FA1-9B07-D50A782D415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Parteneriate și consorții</a:t>
          </a:r>
          <a:r>
            <a:rPr lang="ro-RO" sz="2000" dirty="0" smtClean="0">
              <a:solidFill>
                <a:schemeClr val="bg1"/>
              </a:solidFill>
            </a:rPr>
            <a:t> </a:t>
          </a:r>
          <a:endParaRPr lang="ru-RU" sz="2000" dirty="0">
            <a:solidFill>
              <a:schemeClr val="bg1"/>
            </a:solidFill>
          </a:endParaRPr>
        </a:p>
      </dgm:t>
    </dgm:pt>
    <dgm:pt modelId="{54F80321-CCEE-4892-843D-AA12DDA238B5}" type="parTrans" cxnId="{C7B04526-0B95-49A6-BFB3-01946357884C}">
      <dgm:prSet/>
      <dgm:spPr/>
      <dgm:t>
        <a:bodyPr/>
        <a:lstStyle/>
        <a:p>
          <a:endParaRPr lang="ru-RU"/>
        </a:p>
      </dgm:t>
    </dgm:pt>
    <dgm:pt modelId="{CE395A94-A557-4124-856D-80D65D46E46A}" type="sibTrans" cxnId="{C7B04526-0B95-49A6-BFB3-01946357884C}">
      <dgm:prSet/>
      <dgm:spPr/>
      <dgm:t>
        <a:bodyPr/>
        <a:lstStyle/>
        <a:p>
          <a:endParaRPr lang="ru-RU"/>
        </a:p>
      </dgm:t>
    </dgm:pt>
    <dgm:pt modelId="{5EF40D0D-95D3-48AF-9051-B33D4EF86C1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/>
        </a:p>
      </dgm:t>
    </dgm:pt>
    <dgm:pt modelId="{5BC068CF-5D6A-4D1C-B9AF-7E7909E4A891}" type="parTrans" cxnId="{45931DE2-F2E2-47F2-B542-50361E7D3D93}">
      <dgm:prSet/>
      <dgm:spPr/>
      <dgm:t>
        <a:bodyPr/>
        <a:lstStyle/>
        <a:p>
          <a:endParaRPr lang="ru-RU"/>
        </a:p>
      </dgm:t>
    </dgm:pt>
    <dgm:pt modelId="{0E1A29D4-9C69-442C-B36D-7BEA0838A84B}" type="sibTrans" cxnId="{45931DE2-F2E2-47F2-B542-50361E7D3D93}">
      <dgm:prSet/>
      <dgm:spPr/>
      <dgm:t>
        <a:bodyPr/>
        <a:lstStyle/>
        <a:p>
          <a:endParaRPr lang="ru-RU"/>
        </a:p>
      </dgm:t>
    </dgm:pt>
    <dgm:pt modelId="{017F7EFD-FF2B-4DA6-AD07-8583D059B18A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200" dirty="0"/>
        </a:p>
      </dgm:t>
    </dgm:pt>
    <dgm:pt modelId="{E15B830B-EC90-401C-BDAE-AD952E52EAF4}" type="parTrans" cxnId="{3B6F31B0-3D88-41B0-BF06-E63279B103C7}">
      <dgm:prSet/>
      <dgm:spPr/>
      <dgm:t>
        <a:bodyPr/>
        <a:lstStyle/>
        <a:p>
          <a:endParaRPr lang="ru-RU"/>
        </a:p>
      </dgm:t>
    </dgm:pt>
    <dgm:pt modelId="{D5165FDA-6345-4B86-8943-4521E1FF5E91}" type="sibTrans" cxnId="{3B6F31B0-3D88-41B0-BF06-E63279B103C7}">
      <dgm:prSet/>
      <dgm:spPr/>
      <dgm:t>
        <a:bodyPr/>
        <a:lstStyle/>
        <a:p>
          <a:endParaRPr lang="ru-RU"/>
        </a:p>
      </dgm:t>
    </dgm:pt>
    <dgm:pt modelId="{31939A64-3048-4D54-B96E-04E782D044D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Sporirea gradului de familiarizare a cercetătorilor IMB cu iniţiativele şi platformele  tehnologice  europene;</a:t>
          </a:r>
          <a:endParaRPr lang="ru-RU" sz="1400" dirty="0">
            <a:latin typeface="+mj-lt"/>
          </a:endParaRPr>
        </a:p>
      </dgm:t>
    </dgm:pt>
    <dgm:pt modelId="{9CE48570-3FA2-42EA-A008-DF28BB0F0073}" type="parTrans" cxnId="{7D1959D8-974D-42C5-8E8F-455F1020A705}">
      <dgm:prSet/>
      <dgm:spPr/>
      <dgm:t>
        <a:bodyPr/>
        <a:lstStyle/>
        <a:p>
          <a:endParaRPr lang="ru-RU"/>
        </a:p>
      </dgm:t>
    </dgm:pt>
    <dgm:pt modelId="{7DEE56BB-6725-4CA1-9279-51C6B2C549F1}" type="sibTrans" cxnId="{7D1959D8-974D-42C5-8E8F-455F1020A705}">
      <dgm:prSet/>
      <dgm:spPr/>
      <dgm:t>
        <a:bodyPr/>
        <a:lstStyle/>
        <a:p>
          <a:endParaRPr lang="ru-RU"/>
        </a:p>
      </dgm:t>
    </dgm:pt>
    <dgm:pt modelId="{2BFBAF80-A987-4FD8-9033-E06EC71C9D1C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/>
        </a:p>
      </dgm:t>
    </dgm:pt>
    <dgm:pt modelId="{A30BBABE-D16F-4DAA-BC41-39362D4E679F}" type="sibTrans" cxnId="{89058402-CA77-4ADD-8BA8-0D85F3F9DB33}">
      <dgm:prSet/>
      <dgm:spPr/>
      <dgm:t>
        <a:bodyPr/>
        <a:lstStyle/>
        <a:p>
          <a:endParaRPr lang="ru-RU"/>
        </a:p>
      </dgm:t>
    </dgm:pt>
    <dgm:pt modelId="{5F1A0D7F-C8CF-47A4-B7F6-B9F16742EAC9}" type="parTrans" cxnId="{89058402-CA77-4ADD-8BA8-0D85F3F9DB33}">
      <dgm:prSet/>
      <dgm:spPr/>
      <dgm:t>
        <a:bodyPr/>
        <a:lstStyle/>
        <a:p>
          <a:endParaRPr lang="ru-RU"/>
        </a:p>
      </dgm:t>
    </dgm:pt>
    <dgm:pt modelId="{B8120B7D-04D6-4131-87DD-31E570B38356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Elaborarea unui regulament al Colecției Naționale de Microorganisme </a:t>
          </a:r>
          <a:r>
            <a:rPr lang="ro-RO" sz="1400" dirty="0" err="1" smtClean="0"/>
            <a:t>Nepatogene</a:t>
          </a:r>
          <a:r>
            <a:rPr lang="ro-RO" sz="1400" dirty="0" smtClean="0"/>
            <a:t> conform Tratatelor internaționale în domeniu, cu scopul includerii ei în Centrul European de Resurse Microbiene;</a:t>
          </a:r>
          <a:endParaRPr lang="ru-RU" sz="1400" dirty="0">
            <a:latin typeface="+mj-lt"/>
          </a:endParaRPr>
        </a:p>
      </dgm:t>
    </dgm:pt>
    <dgm:pt modelId="{C45D196B-579B-4C46-B26D-363476D97BDE}" type="parTrans" cxnId="{AA1A6ECC-329C-458F-8B38-EE21F99189E8}">
      <dgm:prSet/>
      <dgm:spPr/>
      <dgm:t>
        <a:bodyPr/>
        <a:lstStyle/>
        <a:p>
          <a:endParaRPr lang="ru-RU"/>
        </a:p>
      </dgm:t>
    </dgm:pt>
    <dgm:pt modelId="{F3A52180-3BCF-4FAA-AB76-DB27BAA06DD9}" type="sibTrans" cxnId="{AA1A6ECC-329C-458F-8B38-EE21F99189E8}">
      <dgm:prSet/>
      <dgm:spPr/>
      <dgm:t>
        <a:bodyPr/>
        <a:lstStyle/>
        <a:p>
          <a:endParaRPr lang="ru-RU"/>
        </a:p>
      </dgm:t>
    </dgm:pt>
    <dgm:pt modelId="{A9F3D38D-6114-44D9-8F9E-841B24CE93EA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Intensificarea colaborării cu persoanele din diasporă, foști angajați ai IMB ce activează în cercetare în străinătate;</a:t>
          </a:r>
          <a:endParaRPr lang="ru-RU" sz="1400" dirty="0">
            <a:latin typeface="+mj-lt"/>
          </a:endParaRPr>
        </a:p>
      </dgm:t>
    </dgm:pt>
    <dgm:pt modelId="{402DD9D2-5BC0-4858-B154-F8BCB34FC6A2}" type="parTrans" cxnId="{B1D52E69-C818-4B84-9DA2-4661DE63B50E}">
      <dgm:prSet/>
      <dgm:spPr/>
      <dgm:t>
        <a:bodyPr/>
        <a:lstStyle/>
        <a:p>
          <a:endParaRPr lang="ru-RU"/>
        </a:p>
      </dgm:t>
    </dgm:pt>
    <dgm:pt modelId="{EBD00CC1-A20B-42D0-867A-BA2A90A3E701}" type="sibTrans" cxnId="{B1D52E69-C818-4B84-9DA2-4661DE63B50E}">
      <dgm:prSet/>
      <dgm:spPr/>
      <dgm:t>
        <a:bodyPr/>
        <a:lstStyle/>
        <a:p>
          <a:endParaRPr lang="ru-RU"/>
        </a:p>
      </dgm:t>
    </dgm:pt>
    <dgm:pt modelId="{C718CFF8-8249-41B2-A6A0-175638FAA9B8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Organizarea și desfășurarea edițiilor conferinței bianuale internaționale în domeniul biotehnologiilor microbiene și extinderea geografiei participative la ele;</a:t>
          </a:r>
          <a:endParaRPr lang="ru-RU" sz="1400" dirty="0">
            <a:latin typeface="+mj-lt"/>
          </a:endParaRPr>
        </a:p>
      </dgm:t>
    </dgm:pt>
    <dgm:pt modelId="{8152E500-06A6-4286-8D70-2484F7E64B99}" type="parTrans" cxnId="{5E3C6D84-3C85-4E5D-A928-FC65A52B8320}">
      <dgm:prSet/>
      <dgm:spPr/>
      <dgm:t>
        <a:bodyPr/>
        <a:lstStyle/>
        <a:p>
          <a:endParaRPr lang="ru-RU"/>
        </a:p>
      </dgm:t>
    </dgm:pt>
    <dgm:pt modelId="{3F4BBB04-8304-440B-BE8A-1710A438B64A}" type="sibTrans" cxnId="{5E3C6D84-3C85-4E5D-A928-FC65A52B8320}">
      <dgm:prSet/>
      <dgm:spPr/>
      <dgm:t>
        <a:bodyPr/>
        <a:lstStyle/>
        <a:p>
          <a:endParaRPr lang="ru-RU"/>
        </a:p>
      </dgm:t>
    </dgm:pt>
    <dgm:pt modelId="{08D3C981-51E4-4B53-9A04-50A4BD63B987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Mobilizarea potenţialului cercetătorilor francofoni pentru publicarea în reviste ştiinţifice şi participarea la evenimente ştiinţifice francofone in scopul aderării  la AUF </a:t>
          </a:r>
          <a:endParaRPr lang="ru-RU" sz="1400" dirty="0">
            <a:latin typeface="+mj-lt"/>
          </a:endParaRPr>
        </a:p>
      </dgm:t>
    </dgm:pt>
    <dgm:pt modelId="{1DF7CDE5-9B59-4C7F-8A25-5174F5A7BB2B}" type="parTrans" cxnId="{893C50BB-70A5-49A5-A878-35D75665CE9C}">
      <dgm:prSet/>
      <dgm:spPr/>
      <dgm:t>
        <a:bodyPr/>
        <a:lstStyle/>
        <a:p>
          <a:endParaRPr lang="ru-RU"/>
        </a:p>
      </dgm:t>
    </dgm:pt>
    <dgm:pt modelId="{8AC264F7-0375-4E50-8BA1-CAA24ED67ECE}" type="sibTrans" cxnId="{893C50BB-70A5-49A5-A878-35D75665CE9C}">
      <dgm:prSet/>
      <dgm:spPr/>
      <dgm:t>
        <a:bodyPr/>
        <a:lstStyle/>
        <a:p>
          <a:endParaRPr lang="ru-RU"/>
        </a:p>
      </dgm:t>
    </dgm:pt>
    <dgm:pt modelId="{F23C2D7C-3A2E-4085-B67C-2DFBC4A91E1E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400" dirty="0"/>
        </a:p>
      </dgm:t>
    </dgm:pt>
    <dgm:pt modelId="{7122338D-3E1E-475F-81E6-72134C31C9E9}" type="parTrans" cxnId="{37BA694B-6155-4CFD-BB9A-285A9CE4B4FE}">
      <dgm:prSet/>
      <dgm:spPr/>
      <dgm:t>
        <a:bodyPr/>
        <a:lstStyle/>
        <a:p>
          <a:endParaRPr lang="ru-RU"/>
        </a:p>
      </dgm:t>
    </dgm:pt>
    <dgm:pt modelId="{C247835A-D2FB-4796-B9A7-6F46CFFA8A8A}" type="sibTrans" cxnId="{37BA694B-6155-4CFD-BB9A-285A9CE4B4FE}">
      <dgm:prSet/>
      <dgm:spPr/>
      <dgm:t>
        <a:bodyPr/>
        <a:lstStyle/>
        <a:p>
          <a:endParaRPr lang="ru-RU"/>
        </a:p>
      </dgm:t>
    </dgm:pt>
    <dgm:pt modelId="{D7F8DDD1-D110-4F18-A2D6-C3DC9D16585C}">
      <dgm:prSet custT="1"/>
      <dgm:spPr/>
      <dgm:t>
        <a:bodyPr/>
        <a:lstStyle/>
        <a:p>
          <a:r>
            <a:rPr lang="ro-RO" sz="1600" dirty="0" smtClean="0"/>
            <a:t>Aderarea la parteneriate și consorții regionale și internaționale;</a:t>
          </a:r>
          <a:endParaRPr lang="ru-RU" sz="1600" dirty="0"/>
        </a:p>
      </dgm:t>
    </dgm:pt>
    <dgm:pt modelId="{27A88C87-ACD4-4C04-AB2F-C8A6AB90C0FF}" type="parTrans" cxnId="{AB73B87D-7A50-4182-BA28-B040653CF85C}">
      <dgm:prSet/>
      <dgm:spPr/>
      <dgm:t>
        <a:bodyPr/>
        <a:lstStyle/>
        <a:p>
          <a:endParaRPr lang="ru-RU"/>
        </a:p>
      </dgm:t>
    </dgm:pt>
    <dgm:pt modelId="{30B240E0-AB55-4727-8842-245932E07A06}" type="sibTrans" cxnId="{AB73B87D-7A50-4182-BA28-B040653CF85C}">
      <dgm:prSet/>
      <dgm:spPr/>
      <dgm:t>
        <a:bodyPr/>
        <a:lstStyle/>
        <a:p>
          <a:endParaRPr lang="ru-RU"/>
        </a:p>
      </dgm:t>
    </dgm:pt>
    <dgm:pt modelId="{6CC623A2-84E2-4C04-8493-88629B7A2EF0}">
      <dgm:prSet custT="1"/>
      <dgm:spPr/>
      <dgm:t>
        <a:bodyPr/>
        <a:lstStyle/>
        <a:p>
          <a:r>
            <a:rPr lang="ro-RO" sz="1600" dirty="0" smtClean="0"/>
            <a:t>Colaborarea cu asociații profesionale şi foruri științifice internaționale. Extinderea cooperării internaționale prin activitatea Societății de Microbiologie din Moldova – membră FEMS; integrarea altor societăţi internaţionale:  Societatea Europeana de Biotehnologie, Federaţia Mondială a Colecţiilor de Microorganisme,  etc.</a:t>
          </a:r>
          <a:endParaRPr lang="ru-RU" sz="1600" dirty="0"/>
        </a:p>
      </dgm:t>
    </dgm:pt>
    <dgm:pt modelId="{6B0A5DC0-831A-43C7-90DB-6E8A77BFB215}" type="parTrans" cxnId="{5038314C-05B9-4152-A405-B5E59BDD1FA5}">
      <dgm:prSet/>
      <dgm:spPr/>
      <dgm:t>
        <a:bodyPr/>
        <a:lstStyle/>
        <a:p>
          <a:endParaRPr lang="ru-RU"/>
        </a:p>
      </dgm:t>
    </dgm:pt>
    <dgm:pt modelId="{E06CB460-988F-49F5-9B1D-85FC04DAB379}" type="sibTrans" cxnId="{5038314C-05B9-4152-A405-B5E59BDD1FA5}">
      <dgm:prSet/>
      <dgm:spPr/>
      <dgm:t>
        <a:bodyPr/>
        <a:lstStyle/>
        <a:p>
          <a:endParaRPr lang="ru-RU"/>
        </a:p>
      </dgm:t>
    </dgm:pt>
    <dgm:pt modelId="{A94C9623-D711-46D8-A4BD-386E14804550}" type="pres">
      <dgm:prSet presAssocID="{B2999E91-0566-4ECF-8796-9CC1995A5A7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4E74B2-184A-4F53-AB58-0E05C7724D19}" type="pres">
      <dgm:prSet presAssocID="{AF3D2F32-9E60-440F-B08A-EB885AD48740}" presName="compositeNode" presStyleCnt="0">
        <dgm:presLayoutVars>
          <dgm:bulletEnabled val="1"/>
        </dgm:presLayoutVars>
      </dgm:prSet>
      <dgm:spPr/>
    </dgm:pt>
    <dgm:pt modelId="{7899421A-C303-4E29-884D-B18886EC3C06}" type="pres">
      <dgm:prSet presAssocID="{AF3D2F32-9E60-440F-B08A-EB885AD48740}" presName="image" presStyleLbl="fgImgPlace1" presStyleIdx="0" presStyleCnt="2" custScaleX="220534" custLinFactNeighborX="16985" custLinFactNeighborY="-112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6BBFB6-82E2-4C66-A3F1-A409D8E725B7}" type="pres">
      <dgm:prSet presAssocID="{AF3D2F32-9E60-440F-B08A-EB885AD48740}" presName="childNode" presStyleLbl="node1" presStyleIdx="0" presStyleCnt="2" custScaleX="149352" custScaleY="107703" custLinFactNeighborX="28778" custLinFactNeighborY="-4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A4618-EF97-4F25-AC04-0EB982B8E986}" type="pres">
      <dgm:prSet presAssocID="{AF3D2F32-9E60-440F-B08A-EB885AD48740}" presName="parentNode" presStyleLbl="revTx" presStyleIdx="0" presStyleCnt="2" custLinFactNeighborX="-53657" custLinFactNeighborY="6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D0FE-D247-4CF9-BF2C-96D1A0BFA5DF}" type="pres">
      <dgm:prSet presAssocID="{14AC71FA-4DB1-405A-9243-3225DD75C2BC}" presName="sibTrans" presStyleCnt="0"/>
      <dgm:spPr/>
    </dgm:pt>
    <dgm:pt modelId="{8186B214-49C7-4CF7-BEE7-72B3E4ECF885}" type="pres">
      <dgm:prSet presAssocID="{0CAECD62-AD05-4FA1-9B07-D50A782D4151}" presName="compositeNode" presStyleCnt="0">
        <dgm:presLayoutVars>
          <dgm:bulletEnabled val="1"/>
        </dgm:presLayoutVars>
      </dgm:prSet>
      <dgm:spPr/>
    </dgm:pt>
    <dgm:pt modelId="{F8983E4B-6083-4291-A63D-5B0CD5F8CBB8}" type="pres">
      <dgm:prSet presAssocID="{0CAECD62-AD05-4FA1-9B07-D50A782D4151}" presName="image" presStyleLbl="fgImgPlace1" presStyleIdx="1" presStyleCnt="2" custScaleX="19740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E2F401-9C6C-4845-8FB7-C31D8EA840CE}" type="pres">
      <dgm:prSet presAssocID="{0CAECD62-AD05-4FA1-9B07-D50A782D4151}" presName="childNode" presStyleLbl="node1" presStyleIdx="1" presStyleCnt="2" custScaleX="113109" custScaleY="106193" custLinFactNeighborX="7073" custLinFactNeighborY="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F9CB-D800-46A4-8AEE-196D30CC4192}" type="pres">
      <dgm:prSet presAssocID="{0CAECD62-AD05-4FA1-9B07-D50A782D4151}" presName="parentNode" presStyleLbl="revTx" presStyleIdx="1" presStyleCnt="2" custLinFactNeighborX="-22092" custLinFactNeighborY="6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B04526-0B95-49A6-BFB3-01946357884C}" srcId="{B2999E91-0566-4ECF-8796-9CC1995A5A75}" destId="{0CAECD62-AD05-4FA1-9B07-D50A782D4151}" srcOrd="1" destOrd="0" parTransId="{54F80321-CCEE-4892-843D-AA12DDA238B5}" sibTransId="{CE395A94-A557-4124-856D-80D65D46E46A}"/>
    <dgm:cxn modelId="{5E3C6D84-3C85-4E5D-A928-FC65A52B8320}" srcId="{AF3D2F32-9E60-440F-B08A-EB885AD48740}" destId="{C718CFF8-8249-41B2-A6A0-175638FAA9B8}" srcOrd="4" destOrd="0" parTransId="{8152E500-06A6-4286-8D70-2484F7E64B99}" sibTransId="{3F4BBB04-8304-440B-BE8A-1710A438B64A}"/>
    <dgm:cxn modelId="{EBE11A87-1E5D-423D-983F-5FE7809174B1}" type="presOf" srcId="{31939A64-3048-4D54-B96E-04E782D044DD}" destId="{A66BBFB6-82E2-4C66-A3F1-A409D8E725B7}" srcOrd="0" destOrd="1" presId="urn:microsoft.com/office/officeart/2005/8/layout/hList2#5"/>
    <dgm:cxn modelId="{3B6F31B0-3D88-41B0-BF06-E63279B103C7}" srcId="{AF3D2F32-9E60-440F-B08A-EB885AD48740}" destId="{017F7EFD-FF2B-4DA6-AD07-8583D059B18A}" srcOrd="0" destOrd="0" parTransId="{E15B830B-EC90-401C-BDAE-AD952E52EAF4}" sibTransId="{D5165FDA-6345-4B86-8943-4521E1FF5E91}"/>
    <dgm:cxn modelId="{85FA8A2F-E7D9-4FC4-A445-5EEA56894E7E}" type="presOf" srcId="{D7F8DDD1-D110-4F18-A2D6-C3DC9D16585C}" destId="{32E2F401-9C6C-4845-8FB7-C31D8EA840CE}" srcOrd="0" destOrd="1" presId="urn:microsoft.com/office/officeart/2005/8/layout/hList2#5"/>
    <dgm:cxn modelId="{B1D52E69-C818-4B84-9DA2-4661DE63B50E}" srcId="{AF3D2F32-9E60-440F-B08A-EB885AD48740}" destId="{A9F3D38D-6114-44D9-8F9E-841B24CE93EA}" srcOrd="3" destOrd="0" parTransId="{402DD9D2-5BC0-4858-B154-F8BCB34FC6A2}" sibTransId="{EBD00CC1-A20B-42D0-867A-BA2A90A3E701}"/>
    <dgm:cxn modelId="{AB73B87D-7A50-4182-BA28-B040653CF85C}" srcId="{0CAECD62-AD05-4FA1-9B07-D50A782D4151}" destId="{D7F8DDD1-D110-4F18-A2D6-C3DC9D16585C}" srcOrd="1" destOrd="0" parTransId="{27A88C87-ACD4-4C04-AB2F-C8A6AB90C0FF}" sibTransId="{30B240E0-AB55-4727-8842-245932E07A06}"/>
    <dgm:cxn modelId="{CB796DD2-D555-4FB3-A9B2-9FB82DC31D9D}" type="presOf" srcId="{6CC623A2-84E2-4C04-8493-88629B7A2EF0}" destId="{32E2F401-9C6C-4845-8FB7-C31D8EA840CE}" srcOrd="0" destOrd="2" presId="urn:microsoft.com/office/officeart/2005/8/layout/hList2#5"/>
    <dgm:cxn modelId="{A7AF5D97-C869-4739-97A7-E5719C3FF70E}" type="presOf" srcId="{5EF40D0D-95D3-48AF-9051-B33D4EF86C1D}" destId="{32E2F401-9C6C-4845-8FB7-C31D8EA840CE}" srcOrd="0" destOrd="3" presId="urn:microsoft.com/office/officeart/2005/8/layout/hList2#5"/>
    <dgm:cxn modelId="{AA1A6ECC-329C-458F-8B38-EE21F99189E8}" srcId="{AF3D2F32-9E60-440F-B08A-EB885AD48740}" destId="{B8120B7D-04D6-4131-87DD-31E570B38356}" srcOrd="2" destOrd="0" parTransId="{C45D196B-579B-4C46-B26D-363476D97BDE}" sibTransId="{F3A52180-3BCF-4FAA-AB76-DB27BAA06DD9}"/>
    <dgm:cxn modelId="{74BFC160-74DD-46AF-9E45-1B99935784DA}" type="presOf" srcId="{2BFBAF80-A987-4FD8-9033-E06EC71C9D1C}" destId="{32E2F401-9C6C-4845-8FB7-C31D8EA840CE}" srcOrd="0" destOrd="4" presId="urn:microsoft.com/office/officeart/2005/8/layout/hList2#5"/>
    <dgm:cxn modelId="{50718730-66B4-4B33-BAB8-3014FCD901A6}" type="presOf" srcId="{0CAECD62-AD05-4FA1-9B07-D50A782D4151}" destId="{8889F9CB-D800-46A4-8AEE-196D30CC4192}" srcOrd="0" destOrd="0" presId="urn:microsoft.com/office/officeart/2005/8/layout/hList2#5"/>
    <dgm:cxn modelId="{BAA3DADD-73EB-46BE-8AA0-550CCDE8F713}" type="presOf" srcId="{017F7EFD-FF2B-4DA6-AD07-8583D059B18A}" destId="{A66BBFB6-82E2-4C66-A3F1-A409D8E725B7}" srcOrd="0" destOrd="0" presId="urn:microsoft.com/office/officeart/2005/8/layout/hList2#5"/>
    <dgm:cxn modelId="{275157E6-FCE9-46D6-A0A6-10572B2EC2A5}" type="presOf" srcId="{C718CFF8-8249-41B2-A6A0-175638FAA9B8}" destId="{A66BBFB6-82E2-4C66-A3F1-A409D8E725B7}" srcOrd="0" destOrd="4" presId="urn:microsoft.com/office/officeart/2005/8/layout/hList2#5"/>
    <dgm:cxn modelId="{D3B8B2D8-3F40-44AB-9794-E003160BA027}" type="presOf" srcId="{AF3D2F32-9E60-440F-B08A-EB885AD48740}" destId="{899A4618-EF97-4F25-AC04-0EB982B8E986}" srcOrd="0" destOrd="0" presId="urn:microsoft.com/office/officeart/2005/8/layout/hList2#5"/>
    <dgm:cxn modelId="{4F79E7CF-D254-4880-B759-6C9AF0B7921E}" type="presOf" srcId="{F23C2D7C-3A2E-4085-B67C-2DFBC4A91E1E}" destId="{32E2F401-9C6C-4845-8FB7-C31D8EA840CE}" srcOrd="0" destOrd="0" presId="urn:microsoft.com/office/officeart/2005/8/layout/hList2#5"/>
    <dgm:cxn modelId="{27DBCCAD-522A-47BB-9DDB-6614D176915F}" srcId="{B2999E91-0566-4ECF-8796-9CC1995A5A75}" destId="{AF3D2F32-9E60-440F-B08A-EB885AD48740}" srcOrd="0" destOrd="0" parTransId="{7EEBBE5C-BBA4-4FD5-B3E8-E989AE621249}" sibTransId="{14AC71FA-4DB1-405A-9243-3225DD75C2BC}"/>
    <dgm:cxn modelId="{893C50BB-70A5-49A5-A878-35D75665CE9C}" srcId="{AF3D2F32-9E60-440F-B08A-EB885AD48740}" destId="{08D3C981-51E4-4B53-9A04-50A4BD63B987}" srcOrd="5" destOrd="0" parTransId="{1DF7CDE5-9B59-4C7F-8A25-5174F5A7BB2B}" sibTransId="{8AC264F7-0375-4E50-8BA1-CAA24ED67ECE}"/>
    <dgm:cxn modelId="{45931DE2-F2E2-47F2-B542-50361E7D3D93}" srcId="{0CAECD62-AD05-4FA1-9B07-D50A782D4151}" destId="{5EF40D0D-95D3-48AF-9051-B33D4EF86C1D}" srcOrd="3" destOrd="0" parTransId="{5BC068CF-5D6A-4D1C-B9AF-7E7909E4A891}" sibTransId="{0E1A29D4-9C69-442C-B36D-7BEA0838A84B}"/>
    <dgm:cxn modelId="{7A0F9A34-9313-4AC6-8ACF-673D4354680D}" type="presOf" srcId="{08D3C981-51E4-4B53-9A04-50A4BD63B987}" destId="{A66BBFB6-82E2-4C66-A3F1-A409D8E725B7}" srcOrd="0" destOrd="5" presId="urn:microsoft.com/office/officeart/2005/8/layout/hList2#5"/>
    <dgm:cxn modelId="{5038314C-05B9-4152-A405-B5E59BDD1FA5}" srcId="{0CAECD62-AD05-4FA1-9B07-D50A782D4151}" destId="{6CC623A2-84E2-4C04-8493-88629B7A2EF0}" srcOrd="2" destOrd="0" parTransId="{6B0A5DC0-831A-43C7-90DB-6E8A77BFB215}" sibTransId="{E06CB460-988F-49F5-9B1D-85FC04DAB379}"/>
    <dgm:cxn modelId="{265E54D9-3927-412B-83FF-B8C5195F1E94}" type="presOf" srcId="{B8120B7D-04D6-4131-87DD-31E570B38356}" destId="{A66BBFB6-82E2-4C66-A3F1-A409D8E725B7}" srcOrd="0" destOrd="2" presId="urn:microsoft.com/office/officeart/2005/8/layout/hList2#5"/>
    <dgm:cxn modelId="{89058402-CA77-4ADD-8BA8-0D85F3F9DB33}" srcId="{0CAECD62-AD05-4FA1-9B07-D50A782D4151}" destId="{2BFBAF80-A987-4FD8-9033-E06EC71C9D1C}" srcOrd="4" destOrd="0" parTransId="{5F1A0D7F-C8CF-47A4-B7F6-B9F16742EAC9}" sibTransId="{A30BBABE-D16F-4DAA-BC41-39362D4E679F}"/>
    <dgm:cxn modelId="{A21C8EAF-74A9-41DD-84A4-F98950FA95E5}" type="presOf" srcId="{A9F3D38D-6114-44D9-8F9E-841B24CE93EA}" destId="{A66BBFB6-82E2-4C66-A3F1-A409D8E725B7}" srcOrd="0" destOrd="3" presId="urn:microsoft.com/office/officeart/2005/8/layout/hList2#5"/>
    <dgm:cxn modelId="{37BA694B-6155-4CFD-BB9A-285A9CE4B4FE}" srcId="{0CAECD62-AD05-4FA1-9B07-D50A782D4151}" destId="{F23C2D7C-3A2E-4085-B67C-2DFBC4A91E1E}" srcOrd="0" destOrd="0" parTransId="{7122338D-3E1E-475F-81E6-72134C31C9E9}" sibTransId="{C247835A-D2FB-4796-B9A7-6F46CFFA8A8A}"/>
    <dgm:cxn modelId="{69F8CA79-F8A7-494B-89CC-E10043CBA30D}" type="presOf" srcId="{B2999E91-0566-4ECF-8796-9CC1995A5A75}" destId="{A94C9623-D711-46D8-A4BD-386E14804550}" srcOrd="0" destOrd="0" presId="urn:microsoft.com/office/officeart/2005/8/layout/hList2#5"/>
    <dgm:cxn modelId="{7D1959D8-974D-42C5-8E8F-455F1020A705}" srcId="{AF3D2F32-9E60-440F-B08A-EB885AD48740}" destId="{31939A64-3048-4D54-B96E-04E782D044DD}" srcOrd="1" destOrd="0" parTransId="{9CE48570-3FA2-42EA-A008-DF28BB0F0073}" sibTransId="{7DEE56BB-6725-4CA1-9279-51C6B2C549F1}"/>
    <dgm:cxn modelId="{9BB75BF9-9EC9-4D01-9C6C-764B82ACD137}" type="presParOf" srcId="{A94C9623-D711-46D8-A4BD-386E14804550}" destId="{524E74B2-184A-4F53-AB58-0E05C7724D19}" srcOrd="0" destOrd="0" presId="urn:microsoft.com/office/officeart/2005/8/layout/hList2#5"/>
    <dgm:cxn modelId="{61F5E922-7AF0-4E99-80E4-D3E79ADA7340}" type="presParOf" srcId="{524E74B2-184A-4F53-AB58-0E05C7724D19}" destId="{7899421A-C303-4E29-884D-B18886EC3C06}" srcOrd="0" destOrd="0" presId="urn:microsoft.com/office/officeart/2005/8/layout/hList2#5"/>
    <dgm:cxn modelId="{2ED6CE1A-1734-4A8D-86BD-81869782E155}" type="presParOf" srcId="{524E74B2-184A-4F53-AB58-0E05C7724D19}" destId="{A66BBFB6-82E2-4C66-A3F1-A409D8E725B7}" srcOrd="1" destOrd="0" presId="urn:microsoft.com/office/officeart/2005/8/layout/hList2#5"/>
    <dgm:cxn modelId="{086B3F86-C6AF-4A94-BBB9-85FD75D92468}" type="presParOf" srcId="{524E74B2-184A-4F53-AB58-0E05C7724D19}" destId="{899A4618-EF97-4F25-AC04-0EB982B8E986}" srcOrd="2" destOrd="0" presId="urn:microsoft.com/office/officeart/2005/8/layout/hList2#5"/>
    <dgm:cxn modelId="{0D3BCB8A-8AB2-4D97-930A-5859D3341C86}" type="presParOf" srcId="{A94C9623-D711-46D8-A4BD-386E14804550}" destId="{2FFDD0FE-D247-4CF9-BF2C-96D1A0BFA5DF}" srcOrd="1" destOrd="0" presId="urn:microsoft.com/office/officeart/2005/8/layout/hList2#5"/>
    <dgm:cxn modelId="{CBD3F827-66D8-444D-82AA-83E427463107}" type="presParOf" srcId="{A94C9623-D711-46D8-A4BD-386E14804550}" destId="{8186B214-49C7-4CF7-BEE7-72B3E4ECF885}" srcOrd="2" destOrd="0" presId="urn:microsoft.com/office/officeart/2005/8/layout/hList2#5"/>
    <dgm:cxn modelId="{5D51B072-D553-4051-961D-22887F7AD0E3}" type="presParOf" srcId="{8186B214-49C7-4CF7-BEE7-72B3E4ECF885}" destId="{F8983E4B-6083-4291-A63D-5B0CD5F8CBB8}" srcOrd="0" destOrd="0" presId="urn:microsoft.com/office/officeart/2005/8/layout/hList2#5"/>
    <dgm:cxn modelId="{5C891AA9-B9CC-4A64-B6B3-AD0BB1DDB15C}" type="presParOf" srcId="{8186B214-49C7-4CF7-BEE7-72B3E4ECF885}" destId="{32E2F401-9C6C-4845-8FB7-C31D8EA840CE}" srcOrd="1" destOrd="0" presId="urn:microsoft.com/office/officeart/2005/8/layout/hList2#5"/>
    <dgm:cxn modelId="{361E6C5E-02BD-4921-AB1C-E00125229E22}" type="presParOf" srcId="{8186B214-49C7-4CF7-BEE7-72B3E4ECF885}" destId="{8889F9CB-D800-46A4-8AEE-196D30CC4192}" srcOrd="2" destOrd="0" presId="urn:microsoft.com/office/officeart/2005/8/layout/hList2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I. </a:t>
          </a:r>
          <a:r>
            <a:rPr lang="ro-RO" sz="2400" b="1" dirty="0" smtClean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rPr>
            <a:t>Informare  și mobilizare</a:t>
          </a:r>
          <a:r>
            <a:rPr lang="ro-RO" sz="2400" b="1" dirty="0" smtClean="0"/>
            <a:t> 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+mn-lt"/>
            </a:rPr>
            <a:t>Sporirea gradului de familiarizare a cercetătorilor IMB cu iniţiativele şi platformele  tehnologice  europene;</a:t>
          </a:r>
          <a:endParaRPr lang="ru-RU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308F84A0-6897-4C94-96E0-DEC7BC0B789A}">
      <dgm:prSet custT="1"/>
      <dgm:spPr/>
      <dgm:t>
        <a:bodyPr/>
        <a:lstStyle/>
        <a:p>
          <a:r>
            <a:rPr lang="ro-RO" sz="1800" b="1" dirty="0" smtClean="0">
              <a:latin typeface="+mj-lt"/>
              <a:ea typeface="Verdana" pitchFamily="34" charset="0"/>
              <a:cs typeface="Verdana" pitchFamily="34" charset="0"/>
            </a:rPr>
            <a:t>Includerea CNMN  în Centrul European de Resurse Microbiene</a:t>
          </a:r>
        </a:p>
        <a:p>
          <a:endParaRPr lang="ro-RO" sz="1800" b="1" dirty="0" smtClean="0">
            <a:latin typeface="+mj-lt"/>
            <a:ea typeface="Verdana" pitchFamily="34" charset="0"/>
            <a:cs typeface="Verdana" pitchFamily="34" charset="0"/>
          </a:endParaRPr>
        </a:p>
        <a:p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111C3E0C-31AB-41A9-84CB-F4A5D6B80919}" type="parTrans" cxnId="{86F044F0-A674-491D-ACE9-6497C012EE4C}">
      <dgm:prSet/>
      <dgm:spPr/>
      <dgm:t>
        <a:bodyPr/>
        <a:lstStyle/>
        <a:p>
          <a:endParaRPr lang="ru-RU"/>
        </a:p>
      </dgm:t>
    </dgm:pt>
    <dgm:pt modelId="{28797925-803F-4D4A-90B2-237E0FE7E5FA}" type="sibTrans" cxnId="{86F044F0-A674-491D-ACE9-6497C012EE4C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/>
            <a:t>Organizarea și desfășurarea edițiilor conferinței bianuale de Biotehnologie Microbiană și extinderea geografiei participative la ele</a:t>
          </a:r>
        </a:p>
        <a:p>
          <a:endParaRPr lang="ru-RU" sz="18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3FC5C6C7-DB44-4258-A0A0-32375F8B7800}">
      <dgm:prSet custT="1"/>
      <dgm:spPr/>
      <dgm:t>
        <a:bodyPr/>
        <a:lstStyle/>
        <a:p>
          <a:r>
            <a:rPr lang="ro-RO" sz="1800" b="1" dirty="0" smtClean="0"/>
            <a:t>Lansarea acțiunilor pentru  aderarea  la Agenția Universitară a Francofoniei</a:t>
          </a:r>
        </a:p>
        <a:p>
          <a:r>
            <a:rPr lang="ro-RO" sz="1800" b="1" dirty="0" smtClean="0"/>
            <a:t> </a:t>
          </a:r>
          <a:endParaRPr lang="ru-RU" sz="1800" b="1" dirty="0"/>
        </a:p>
      </dgm:t>
    </dgm:pt>
    <dgm:pt modelId="{C90E885A-D761-44F2-8C12-8D2C15BC1E71}" type="parTrans" cxnId="{DB0897AF-8AA2-4C8C-AC25-B2D8DA423E96}">
      <dgm:prSet/>
      <dgm:spPr/>
      <dgm:t>
        <a:bodyPr/>
        <a:lstStyle/>
        <a:p>
          <a:endParaRPr lang="ru-RU"/>
        </a:p>
      </dgm:t>
    </dgm:pt>
    <dgm:pt modelId="{B665D5F5-128D-4C45-B2C5-4F547076799B}" type="sibTrans" cxnId="{DB0897AF-8AA2-4C8C-AC25-B2D8DA423E96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4" custScaleX="75319" custScaleY="75590" custLinFactNeighborX="-60" custLinFactNeighborY="-31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2232-BBAD-4A01-A3A4-BEF290C4D968}" type="pres">
      <dgm:prSet presAssocID="{308F84A0-6897-4C94-96E0-DEC7BC0B789A}" presName="pillarX" presStyleLbl="node1" presStyleIdx="1" presStyleCnt="4" custScaleX="52506" custScaleY="80582" custLinFactNeighborX="141" custLinFactNeighborY="-29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E5A1-8969-42EC-8702-2F3E6DC014EB}" type="pres">
      <dgm:prSet presAssocID="{3FC5C6C7-DB44-4258-A0A0-32375F8B7800}" presName="pillarX" presStyleLbl="node1" presStyleIdx="2" presStyleCnt="4" custScaleX="46499" custScaleY="85574" custLinFactNeighborX="68625" custLinFactNeighborY="-26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3" presStyleCnt="4" custScaleX="53076" custScaleY="87629" custLinFactNeighborX="-44631" custLinFactNeighborY="-25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DB0897AF-8AA2-4C8C-AC25-B2D8DA423E96}" srcId="{932C4B10-E74C-4777-AE8D-0A2C3F5F801A}" destId="{3FC5C6C7-DB44-4258-A0A0-32375F8B7800}" srcOrd="2" destOrd="0" parTransId="{C90E885A-D761-44F2-8C12-8D2C15BC1E71}" sibTransId="{B665D5F5-128D-4C45-B2C5-4F547076799B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F041A51B-FF49-4434-932F-A5B9ABA92010}" type="presOf" srcId="{FA1C1274-228D-43DA-A9E6-218F75E2673C}" destId="{B8B75535-26ED-47B1-8403-33714F24946F}" srcOrd="0" destOrd="0" presId="urn:microsoft.com/office/officeart/2005/8/layout/hList3"/>
    <dgm:cxn modelId="{34C12802-E762-4F45-86D6-F33CA5DFAA6D}" type="presOf" srcId="{3FC5C6C7-DB44-4258-A0A0-32375F8B7800}" destId="{AF38E5A1-8969-42EC-8702-2F3E6DC014EB}" srcOrd="0" destOrd="0" presId="urn:microsoft.com/office/officeart/2005/8/layout/hList3"/>
    <dgm:cxn modelId="{A108C3A2-47F3-4102-8542-07AF501D772F}" type="presOf" srcId="{476CC240-5927-4C84-AB5B-278E56B71554}" destId="{CFA7FA33-B182-465F-8E03-017B9CD9AAD5}" srcOrd="0" destOrd="0" presId="urn:microsoft.com/office/officeart/2005/8/layout/hList3"/>
    <dgm:cxn modelId="{90ACD25F-7B22-45F6-B66A-A1F3EEDA90C4}" srcId="{932C4B10-E74C-4777-AE8D-0A2C3F5F801A}" destId="{476CC240-5927-4C84-AB5B-278E56B71554}" srcOrd="3" destOrd="0" parTransId="{CAD810A1-DC3B-4F0A-A42B-157DA63B106A}" sibTransId="{F746F988-D1CC-4E34-9A9F-61571F75C758}"/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9597C18F-2B5A-4C4B-A9EA-20573BFAEAA8}" type="presOf" srcId="{932C4B10-E74C-4777-AE8D-0A2C3F5F801A}" destId="{84C91DEE-3E3D-47E2-A444-6D689FF24759}" srcOrd="0" destOrd="0" presId="urn:microsoft.com/office/officeart/2005/8/layout/hList3"/>
    <dgm:cxn modelId="{FE7627CE-162D-4CDD-9B64-70368B76E483}" type="presOf" srcId="{308F84A0-6897-4C94-96E0-DEC7BC0B789A}" destId="{372B2232-BBAD-4A01-A3A4-BEF290C4D968}" srcOrd="0" destOrd="0" presId="urn:microsoft.com/office/officeart/2005/8/layout/hList3"/>
    <dgm:cxn modelId="{BBBF66C5-C5FE-46C1-97B8-6DBBAC32031A}" type="presOf" srcId="{8A0BB86D-98E0-4211-9177-39C68CB83000}" destId="{FD0528C8-FDDC-4DAD-8620-D47E8DE20561}" srcOrd="0" destOrd="0" presId="urn:microsoft.com/office/officeart/2005/8/layout/hList3"/>
    <dgm:cxn modelId="{86F044F0-A674-491D-ACE9-6497C012EE4C}" srcId="{932C4B10-E74C-4777-AE8D-0A2C3F5F801A}" destId="{308F84A0-6897-4C94-96E0-DEC7BC0B789A}" srcOrd="1" destOrd="0" parTransId="{111C3E0C-31AB-41A9-84CB-F4A5D6B80919}" sibTransId="{28797925-803F-4D4A-90B2-237E0FE7E5FA}"/>
    <dgm:cxn modelId="{C8BFA942-85B8-4EB2-A307-98C942438D3B}" type="presParOf" srcId="{FD0528C8-FDDC-4DAD-8620-D47E8DE20561}" destId="{84C91DEE-3E3D-47E2-A444-6D689FF24759}" srcOrd="0" destOrd="0" presId="urn:microsoft.com/office/officeart/2005/8/layout/hList3"/>
    <dgm:cxn modelId="{9E967295-DE39-46DD-A7AB-A83553D140FB}" type="presParOf" srcId="{FD0528C8-FDDC-4DAD-8620-D47E8DE20561}" destId="{F5E4CF77-C510-44C7-9542-3C9D5261026A}" srcOrd="1" destOrd="0" presId="urn:microsoft.com/office/officeart/2005/8/layout/hList3"/>
    <dgm:cxn modelId="{804831D9-DB51-499C-BE07-79939AC14F28}" type="presParOf" srcId="{F5E4CF77-C510-44C7-9542-3C9D5261026A}" destId="{B8B75535-26ED-47B1-8403-33714F24946F}" srcOrd="0" destOrd="0" presId="urn:microsoft.com/office/officeart/2005/8/layout/hList3"/>
    <dgm:cxn modelId="{3710B243-7ADE-4100-90A0-C7FE4A996B3F}" type="presParOf" srcId="{F5E4CF77-C510-44C7-9542-3C9D5261026A}" destId="{372B2232-BBAD-4A01-A3A4-BEF290C4D968}" srcOrd="1" destOrd="0" presId="urn:microsoft.com/office/officeart/2005/8/layout/hList3"/>
    <dgm:cxn modelId="{267A0EA7-1340-4637-9F7D-34810FEA408A}" type="presParOf" srcId="{F5E4CF77-C510-44C7-9542-3C9D5261026A}" destId="{AF38E5A1-8969-42EC-8702-2F3E6DC014EB}" srcOrd="2" destOrd="0" presId="urn:microsoft.com/office/officeart/2005/8/layout/hList3"/>
    <dgm:cxn modelId="{92941886-C327-403E-92BA-C0059E75864F}" type="presParOf" srcId="{F5E4CF77-C510-44C7-9542-3C9D5261026A}" destId="{CFA7FA33-B182-465F-8E03-017B9CD9AAD5}" srcOrd="3" destOrd="0" presId="urn:microsoft.com/office/officeart/2005/8/layout/hList3"/>
    <dgm:cxn modelId="{54AF5305-63AC-4CD5-9E97-19216EE85E38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A0BB86D-98E0-4211-9177-39C68CB83000}" type="doc">
      <dgm:prSet loTypeId="urn:microsoft.com/office/officeart/2005/8/layout/hList3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32C4B10-E74C-4777-AE8D-0A2C3F5F80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b="1" dirty="0" smtClean="0"/>
            <a:t>II. Parteneriate și consorții internaționale</a:t>
          </a:r>
          <a:endParaRPr lang="ru-RU" sz="2400" b="1" dirty="0"/>
        </a:p>
      </dgm:t>
    </dgm:pt>
    <dgm:pt modelId="{207963C2-4712-4683-9B3D-A7C4E03F6B31}" type="parTrans" cxnId="{BC3E7F22-B32A-4091-8F4A-83AE34AD8E87}">
      <dgm:prSet/>
      <dgm:spPr/>
      <dgm:t>
        <a:bodyPr/>
        <a:lstStyle/>
        <a:p>
          <a:endParaRPr lang="ru-RU"/>
        </a:p>
      </dgm:t>
    </dgm:pt>
    <dgm:pt modelId="{9EFEDFF8-9A36-49CB-8243-38782A1CF794}" type="sibTrans" cxnId="{BC3E7F22-B32A-4091-8F4A-83AE34AD8E87}">
      <dgm:prSet/>
      <dgm:spPr/>
      <dgm:t>
        <a:bodyPr/>
        <a:lstStyle/>
        <a:p>
          <a:endParaRPr lang="ru-RU"/>
        </a:p>
      </dgm:t>
    </dgm:pt>
    <dgm:pt modelId="{FA1C1274-228D-43DA-A9E6-218F75E2673C}">
      <dgm:prSet phldrT="[Текст]"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Aderarea la parteneriate și consorții regionale și internaționale</a:t>
          </a:r>
          <a:endParaRPr lang="ru-RU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95B012-B18E-4915-8049-77FC4A9152F1}" type="parTrans" cxnId="{9CB58516-828D-4387-9258-AE4C1D666BDD}">
      <dgm:prSet/>
      <dgm:spPr/>
      <dgm:t>
        <a:bodyPr/>
        <a:lstStyle/>
        <a:p>
          <a:endParaRPr lang="ru-RU"/>
        </a:p>
      </dgm:t>
    </dgm:pt>
    <dgm:pt modelId="{27497AFE-36DA-435E-A2CF-E75FE7727829}" type="sibTrans" cxnId="{9CB58516-828D-4387-9258-AE4C1D666BDD}">
      <dgm:prSet/>
      <dgm:spPr/>
      <dgm:t>
        <a:bodyPr/>
        <a:lstStyle/>
        <a:p>
          <a:endParaRPr lang="ru-RU"/>
        </a:p>
      </dgm:t>
    </dgm:pt>
    <dgm:pt modelId="{476CC240-5927-4C84-AB5B-278E56B71554}">
      <dgm:prSet custT="1"/>
      <dgm:spPr/>
      <dgm:t>
        <a:bodyPr/>
        <a:lstStyle/>
        <a:p>
          <a:r>
            <a:rPr lang="ro-RO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Colaborarea cu asociații profesionale şi foruri științifice internaționale. </a:t>
          </a:r>
          <a:endParaRPr lang="ru-RU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AD810A1-DC3B-4F0A-A42B-157DA63B106A}" type="parTrans" cxnId="{90ACD25F-7B22-45F6-B66A-A1F3EEDA90C4}">
      <dgm:prSet/>
      <dgm:spPr/>
      <dgm:t>
        <a:bodyPr/>
        <a:lstStyle/>
        <a:p>
          <a:endParaRPr lang="ru-RU"/>
        </a:p>
      </dgm:t>
    </dgm:pt>
    <dgm:pt modelId="{F746F988-D1CC-4E34-9A9F-61571F75C758}" type="sibTrans" cxnId="{90ACD25F-7B22-45F6-B66A-A1F3EEDA90C4}">
      <dgm:prSet/>
      <dgm:spPr/>
      <dgm:t>
        <a:bodyPr/>
        <a:lstStyle/>
        <a:p>
          <a:endParaRPr lang="ru-RU"/>
        </a:p>
      </dgm:t>
    </dgm:pt>
    <dgm:pt modelId="{FD0528C8-FDDC-4DAD-8620-D47E8DE20561}" type="pres">
      <dgm:prSet presAssocID="{8A0BB86D-98E0-4211-9177-39C68CB8300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91DEE-3E3D-47E2-A444-6D689FF24759}" type="pres">
      <dgm:prSet presAssocID="{932C4B10-E74C-4777-AE8D-0A2C3F5F801A}" presName="roof" presStyleLbl="dkBgShp" presStyleIdx="0" presStyleCnt="2" custScaleY="24229"/>
      <dgm:spPr/>
      <dgm:t>
        <a:bodyPr/>
        <a:lstStyle/>
        <a:p>
          <a:endParaRPr lang="ru-RU"/>
        </a:p>
      </dgm:t>
    </dgm:pt>
    <dgm:pt modelId="{F5E4CF77-C510-44C7-9542-3C9D5261026A}" type="pres">
      <dgm:prSet presAssocID="{932C4B10-E74C-4777-AE8D-0A2C3F5F801A}" presName="pillars" presStyleCnt="0"/>
      <dgm:spPr/>
    </dgm:pt>
    <dgm:pt modelId="{B8B75535-26ED-47B1-8403-33714F24946F}" type="pres">
      <dgm:prSet presAssocID="{932C4B10-E74C-4777-AE8D-0A2C3F5F801A}" presName="pillar1" presStyleLbl="node1" presStyleIdx="0" presStyleCnt="2" custScaleX="37109" custScaleY="85242" custLinFactNeighborX="-112" custLinFactNeighborY="-24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7FA33-B182-465F-8E03-017B9CD9AAD5}" type="pres">
      <dgm:prSet presAssocID="{476CC240-5927-4C84-AB5B-278E56B71554}" presName="pillarX" presStyleLbl="node1" presStyleIdx="1" presStyleCnt="2" custScaleX="43365" custScaleY="87629" custLinFactNeighborX="6647" custLinFactNeighborY="-23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7923B-C872-4300-96F9-24C54F299090}" type="pres">
      <dgm:prSet presAssocID="{932C4B10-E74C-4777-AE8D-0A2C3F5F801A}" presName="base" presStyleLbl="dkBgShp" presStyleIdx="1" presStyleCnt="2"/>
      <dgm:spPr/>
    </dgm:pt>
  </dgm:ptLst>
  <dgm:cxnLst>
    <dgm:cxn modelId="{BC3E7F22-B32A-4091-8F4A-83AE34AD8E87}" srcId="{8A0BB86D-98E0-4211-9177-39C68CB83000}" destId="{932C4B10-E74C-4777-AE8D-0A2C3F5F801A}" srcOrd="0" destOrd="0" parTransId="{207963C2-4712-4683-9B3D-A7C4E03F6B31}" sibTransId="{9EFEDFF8-9A36-49CB-8243-38782A1CF794}"/>
    <dgm:cxn modelId="{9CB58516-828D-4387-9258-AE4C1D666BDD}" srcId="{932C4B10-E74C-4777-AE8D-0A2C3F5F801A}" destId="{FA1C1274-228D-43DA-A9E6-218F75E2673C}" srcOrd="0" destOrd="0" parTransId="{9C95B012-B18E-4915-8049-77FC4A9152F1}" sibTransId="{27497AFE-36DA-435E-A2CF-E75FE7727829}"/>
    <dgm:cxn modelId="{0881BDF2-5D2C-43F4-B544-FD0CCFCF0C5E}" type="presOf" srcId="{476CC240-5927-4C84-AB5B-278E56B71554}" destId="{CFA7FA33-B182-465F-8E03-017B9CD9AAD5}" srcOrd="0" destOrd="0" presId="urn:microsoft.com/office/officeart/2005/8/layout/hList3"/>
    <dgm:cxn modelId="{90ACD25F-7B22-45F6-B66A-A1F3EEDA90C4}" srcId="{932C4B10-E74C-4777-AE8D-0A2C3F5F801A}" destId="{476CC240-5927-4C84-AB5B-278E56B71554}" srcOrd="1" destOrd="0" parTransId="{CAD810A1-DC3B-4F0A-A42B-157DA63B106A}" sibTransId="{F746F988-D1CC-4E34-9A9F-61571F75C758}"/>
    <dgm:cxn modelId="{F11F8793-932A-4446-A520-50EF9CBCF1CF}" type="presOf" srcId="{8A0BB86D-98E0-4211-9177-39C68CB83000}" destId="{FD0528C8-FDDC-4DAD-8620-D47E8DE20561}" srcOrd="0" destOrd="0" presId="urn:microsoft.com/office/officeart/2005/8/layout/hList3"/>
    <dgm:cxn modelId="{9CD0B747-A85C-4F7D-A72F-19CE8067F093}" type="presOf" srcId="{932C4B10-E74C-4777-AE8D-0A2C3F5F801A}" destId="{84C91DEE-3E3D-47E2-A444-6D689FF24759}" srcOrd="0" destOrd="0" presId="urn:microsoft.com/office/officeart/2005/8/layout/hList3"/>
    <dgm:cxn modelId="{F3427F9C-E5E8-4868-90C7-0DFE82733313}" type="presOf" srcId="{FA1C1274-228D-43DA-A9E6-218F75E2673C}" destId="{B8B75535-26ED-47B1-8403-33714F24946F}" srcOrd="0" destOrd="0" presId="urn:microsoft.com/office/officeart/2005/8/layout/hList3"/>
    <dgm:cxn modelId="{9F49091C-1ED7-42CC-A367-158409014E16}" type="presParOf" srcId="{FD0528C8-FDDC-4DAD-8620-D47E8DE20561}" destId="{84C91DEE-3E3D-47E2-A444-6D689FF24759}" srcOrd="0" destOrd="0" presId="urn:microsoft.com/office/officeart/2005/8/layout/hList3"/>
    <dgm:cxn modelId="{4220CF1A-788B-4233-B76E-F4EED2ECE2BC}" type="presParOf" srcId="{FD0528C8-FDDC-4DAD-8620-D47E8DE20561}" destId="{F5E4CF77-C510-44C7-9542-3C9D5261026A}" srcOrd="1" destOrd="0" presId="urn:microsoft.com/office/officeart/2005/8/layout/hList3"/>
    <dgm:cxn modelId="{3D3523C3-A134-4E0C-91C8-08442482DEBA}" type="presParOf" srcId="{F5E4CF77-C510-44C7-9542-3C9D5261026A}" destId="{B8B75535-26ED-47B1-8403-33714F24946F}" srcOrd="0" destOrd="0" presId="urn:microsoft.com/office/officeart/2005/8/layout/hList3"/>
    <dgm:cxn modelId="{EE58DB3B-28CE-401C-9C2D-0129435BA4D7}" type="presParOf" srcId="{F5E4CF77-C510-44C7-9542-3C9D5261026A}" destId="{CFA7FA33-B182-465F-8E03-017B9CD9AAD5}" srcOrd="1" destOrd="0" presId="urn:microsoft.com/office/officeart/2005/8/layout/hList3"/>
    <dgm:cxn modelId="{7880EBC9-264A-47D4-A821-5B0CB5A58A85}" type="presParOf" srcId="{FD0528C8-FDDC-4DAD-8620-D47E8DE20561}" destId="{0A47923B-C872-4300-96F9-24C54F2990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E47FC28-8367-F44C-8CAB-7D94BA52B01F}" type="doc">
      <dgm:prSet loTypeId="urn:microsoft.com/office/officeart/2008/layout/HexagonCluster" loCatId="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pl-PL"/>
        </a:p>
      </dgm:t>
    </dgm:pt>
    <dgm:pt modelId="{BF89BCCC-997F-0C42-9946-D2463F81E07A}">
      <dgm:prSet phldrT="[Tekst]" custT="1"/>
      <dgm:spPr/>
      <dgm:t>
        <a:bodyPr/>
        <a:lstStyle/>
        <a:p>
          <a:r>
            <a:rPr lang="pl-PL" sz="1400" b="1" dirty="0" smtClean="0"/>
            <a:t>Laboratorul Microbiologia Solului</a:t>
          </a:r>
          <a:endParaRPr lang="pl-PL" sz="1400" b="1" dirty="0"/>
        </a:p>
      </dgm:t>
    </dgm:pt>
    <dgm:pt modelId="{B5557FDC-6C7C-584B-A9C2-F09382546D1A}" type="parTrans" cxnId="{942812A3-234A-C240-83CE-F3AFD11A7DAE}">
      <dgm:prSet/>
      <dgm:spPr/>
      <dgm:t>
        <a:bodyPr/>
        <a:lstStyle/>
        <a:p>
          <a:endParaRPr lang="pl-PL"/>
        </a:p>
      </dgm:t>
    </dgm:pt>
    <dgm:pt modelId="{CCE982FE-297F-A346-A7D6-6A72F5CC4E40}" type="sibTrans" cxnId="{942812A3-234A-C240-83CE-F3AFD11A7DAE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B53E8A64-7E16-7849-A070-FB859B576AD6}">
      <dgm:prSet phldrT="[Tekst]" custT="1"/>
      <dgm:spPr/>
      <dgm:t>
        <a:bodyPr/>
        <a:lstStyle/>
        <a:p>
          <a:r>
            <a:rPr lang="pl-PL" sz="1400" b="1" dirty="0" smtClean="0"/>
            <a:t>Laboratorul Enzimologie</a:t>
          </a:r>
          <a:endParaRPr lang="pl-PL" sz="1400" b="1" dirty="0"/>
        </a:p>
      </dgm:t>
    </dgm:pt>
    <dgm:pt modelId="{7F816BF9-0998-8C45-8D94-B6B1B0585F34}" type="parTrans" cxnId="{CA30B692-C9D1-1746-86E8-B35BA44DC8B7}">
      <dgm:prSet/>
      <dgm:spPr/>
      <dgm:t>
        <a:bodyPr/>
        <a:lstStyle/>
        <a:p>
          <a:endParaRPr lang="pl-PL"/>
        </a:p>
      </dgm:t>
    </dgm:pt>
    <dgm:pt modelId="{0A636AB4-87EC-7942-8DAA-6009E281EAD7}" type="sibTrans" cxnId="{CA30B692-C9D1-1746-86E8-B35BA44DC8B7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D0BDBD0-7208-0C4C-99C7-6F7D4A83A58B}">
      <dgm:prSet phldrT="[Tekst]" custT="1"/>
      <dgm:spPr/>
      <dgm:t>
        <a:bodyPr/>
        <a:lstStyle/>
        <a:p>
          <a:r>
            <a:rPr lang="pl-PL" sz="1400" b="1" dirty="0" smtClean="0"/>
            <a:t>Laboratorul  Biotehnologia levurilor</a:t>
          </a:r>
          <a:endParaRPr lang="pl-PL" sz="1400" b="1" dirty="0"/>
        </a:p>
      </dgm:t>
    </dgm:pt>
    <dgm:pt modelId="{C053FEEC-BED6-E94F-9375-6DD5B3A8C44F}" type="parTrans" cxnId="{0AD09F11-44F6-7E40-ABC4-3F671EABC154}">
      <dgm:prSet/>
      <dgm:spPr/>
      <dgm:t>
        <a:bodyPr/>
        <a:lstStyle/>
        <a:p>
          <a:endParaRPr lang="pl-PL"/>
        </a:p>
      </dgm:t>
    </dgm:pt>
    <dgm:pt modelId="{2D38AF88-89B3-8B4A-BE2B-F7EED1E98142}" type="sibTrans" cxnId="{0AD09F11-44F6-7E40-ABC4-3F671EABC154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670F0DBD-D40A-2E47-97CB-0CC983ECF20A}">
      <dgm:prSet phldrT="[Tekst]" custT="1"/>
      <dgm:spPr/>
      <dgm:t>
        <a:bodyPr/>
        <a:lstStyle/>
        <a:p>
          <a:r>
            <a:rPr lang="pl-PL" sz="1400" b="1" dirty="0" smtClean="0">
              <a:latin typeface="+mj-lt"/>
              <a:ea typeface="Verdana" pitchFamily="34" charset="0"/>
              <a:cs typeface="Verdana" pitchFamily="34" charset="0"/>
            </a:rPr>
            <a:t>Colecția Națională de Microorganisme Nepatogene</a:t>
          </a:r>
          <a:endParaRPr lang="pl-PL" sz="14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F84B4CE6-E482-C347-A185-34D470246ABF}" type="parTrans" cxnId="{92A192C6-D15F-0344-9649-D143E13DED3C}">
      <dgm:prSet/>
      <dgm:spPr/>
      <dgm:t>
        <a:bodyPr/>
        <a:lstStyle/>
        <a:p>
          <a:endParaRPr lang="pl-PL"/>
        </a:p>
      </dgm:t>
    </dgm:pt>
    <dgm:pt modelId="{454F1AB6-98AD-1D4B-AC14-799BB7A6A397}" type="sibTrans" cxnId="{92A192C6-D15F-0344-9649-D143E13DED3C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4E1ED96A-5A6A-A24E-BF89-C4C997B5D04D}">
      <dgm:prSet phldrT="[Tekst]" custT="1"/>
      <dgm:spPr/>
      <dgm:t>
        <a:bodyPr/>
        <a:lstStyle/>
        <a:p>
          <a:r>
            <a:rPr lang="ro-RO" sz="1400" b="1" dirty="0" smtClean="0"/>
            <a:t>Laboratorul Proteină vegetală</a:t>
          </a:r>
          <a:endParaRPr lang="pl-PL" sz="1400" b="1" dirty="0">
            <a:latin typeface="+mj-lt"/>
            <a:ea typeface="Verdana" pitchFamily="34" charset="0"/>
            <a:cs typeface="Verdana" pitchFamily="34" charset="0"/>
          </a:endParaRPr>
        </a:p>
      </dgm:t>
    </dgm:pt>
    <dgm:pt modelId="{82A5415B-D6A4-B24D-A373-FD65F1053E55}" type="parTrans" cxnId="{D6B57FF5-76B9-F145-BE5F-00F3051BC0CC}">
      <dgm:prSet/>
      <dgm:spPr/>
      <dgm:t>
        <a:bodyPr/>
        <a:lstStyle/>
        <a:p>
          <a:endParaRPr lang="pl-PL"/>
        </a:p>
      </dgm:t>
    </dgm:pt>
    <dgm:pt modelId="{AE9408C3-1FD2-4C4E-AEB5-BA76D8EAC283}" type="sibTrans" cxnId="{D6B57FF5-76B9-F145-BE5F-00F3051BC0CC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2AD4A89-5073-6447-8799-92DECA152C46}">
      <dgm:prSet phldrT="[Tekst]" custT="1"/>
      <dgm:spPr/>
      <dgm:t>
        <a:bodyPr/>
        <a:lstStyle/>
        <a:p>
          <a:r>
            <a:rPr lang="pl-PL" sz="1400" b="1" dirty="0" smtClean="0"/>
            <a:t>Laboratorul Ficobio</a:t>
          </a:r>
          <a:r>
            <a:rPr lang="en-US" sz="1400" b="1" dirty="0" smtClean="0"/>
            <a:t>-     </a:t>
          </a:r>
          <a:r>
            <a:rPr lang="pl-PL" sz="1400" b="1" dirty="0" smtClean="0"/>
            <a:t>tehnologie</a:t>
          </a:r>
          <a:endParaRPr lang="pl-PL" sz="1400" b="1" dirty="0"/>
        </a:p>
      </dgm:t>
    </dgm:pt>
    <dgm:pt modelId="{E4F762BA-A1A0-D94A-AD9E-1C8A8724EA67}" type="parTrans" cxnId="{468DA339-A387-9948-ADBA-A296E2301DEC}">
      <dgm:prSet/>
      <dgm:spPr/>
      <dgm:t>
        <a:bodyPr/>
        <a:lstStyle/>
        <a:p>
          <a:endParaRPr lang="pl-PL"/>
        </a:p>
      </dgm:t>
    </dgm:pt>
    <dgm:pt modelId="{67CA9367-A405-EB4D-AFE1-C7B041C9B200}" type="sibTrans" cxnId="{468DA339-A387-9948-ADBA-A296E2301DEC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F004DADC-F10C-7A42-95FB-85991CFE807A}">
      <dgm:prSet phldrT="[Tekst]" custT="1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US" sz="1400" b="1" dirty="0" err="1" smtClean="0">
              <a:solidFill>
                <a:srgbClr val="C00000"/>
              </a:solidFill>
            </a:rPr>
            <a:t>Genetica</a:t>
          </a:r>
          <a:r>
            <a:rPr lang="en-US" sz="1400" b="1" dirty="0" smtClean="0">
              <a:solidFill>
                <a:srgbClr val="C00000"/>
              </a:solidFill>
            </a:rPr>
            <a:t> </a:t>
          </a:r>
          <a:r>
            <a:rPr lang="en-US" sz="1400" b="1" dirty="0" err="1" smtClean="0">
              <a:solidFill>
                <a:srgbClr val="C00000"/>
              </a:solidFill>
            </a:rPr>
            <a:t>Microorganismelor</a:t>
          </a:r>
          <a:endParaRPr lang="pl-PL" sz="1400" b="1" dirty="0">
            <a:solidFill>
              <a:srgbClr val="C00000"/>
            </a:solidFill>
          </a:endParaRPr>
        </a:p>
      </dgm:t>
    </dgm:pt>
    <dgm:pt modelId="{7B4BC68A-665F-3346-91C2-D7C7DA115973}" type="sibTrans" cxnId="{9F963FD8-CE54-9D47-9290-726C36546B54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E5510AFD-2031-D643-88AA-EA5CFE003058}" type="parTrans" cxnId="{9F963FD8-CE54-9D47-9290-726C36546B54}">
      <dgm:prSet/>
      <dgm:spPr/>
      <dgm:t>
        <a:bodyPr/>
        <a:lstStyle/>
        <a:p>
          <a:endParaRPr lang="pl-PL"/>
        </a:p>
      </dgm:t>
    </dgm:pt>
    <dgm:pt modelId="{BEFA881D-6E62-0A4C-B17A-4BCC2BA7D83B}" type="pres">
      <dgm:prSet presAssocID="{3E47FC28-8367-F44C-8CAB-7D94BA52B01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l-PL"/>
        </a:p>
      </dgm:t>
    </dgm:pt>
    <dgm:pt modelId="{853E71E7-DD9F-A14D-8A1F-FA86B6ED2C38}" type="pres">
      <dgm:prSet presAssocID="{BF89BCCC-997F-0C42-9946-D2463F81E07A}" presName="text1" presStyleCnt="0"/>
      <dgm:spPr/>
      <dgm:t>
        <a:bodyPr/>
        <a:lstStyle/>
        <a:p>
          <a:endParaRPr lang="pl-PL"/>
        </a:p>
      </dgm:t>
    </dgm:pt>
    <dgm:pt modelId="{F6AE073F-ACE1-244B-8D60-5E54F2753D81}" type="pres">
      <dgm:prSet presAssocID="{BF89BCCC-997F-0C42-9946-D2463F81E07A}" presName="textRepeatNode" presStyleLbl="alignNode1" presStyleIdx="0" presStyleCnt="7" custLinFactNeighborX="-918" custLinFactNeighborY="-11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816F60-5BE5-2F43-9E12-45F146DB2AAF}" type="pres">
      <dgm:prSet presAssocID="{BF89BCCC-997F-0C42-9946-D2463F81E07A}" presName="textaccent1" presStyleCnt="0"/>
      <dgm:spPr/>
      <dgm:t>
        <a:bodyPr/>
        <a:lstStyle/>
        <a:p>
          <a:endParaRPr lang="pl-PL"/>
        </a:p>
      </dgm:t>
    </dgm:pt>
    <dgm:pt modelId="{321FDC58-25EE-3B44-BA4D-5A0F268E0766}" type="pres">
      <dgm:prSet presAssocID="{BF89BCCC-997F-0C42-9946-D2463F81E07A}" presName="accentRepeatNode" presStyleLbl="solidAlignAcc1" presStyleIdx="0" presStyleCnt="14"/>
      <dgm:spPr/>
      <dgm:t>
        <a:bodyPr/>
        <a:lstStyle/>
        <a:p>
          <a:endParaRPr lang="pl-PL"/>
        </a:p>
      </dgm:t>
    </dgm:pt>
    <dgm:pt modelId="{478417AA-4667-C749-9C9D-541279C00A36}" type="pres">
      <dgm:prSet presAssocID="{CCE982FE-297F-A346-A7D6-6A72F5CC4E40}" presName="image1" presStyleCnt="0"/>
      <dgm:spPr/>
      <dgm:t>
        <a:bodyPr/>
        <a:lstStyle/>
        <a:p>
          <a:endParaRPr lang="pl-PL"/>
        </a:p>
      </dgm:t>
    </dgm:pt>
    <dgm:pt modelId="{DFCE950E-075B-8244-A375-BEBF25CE9136}" type="pres">
      <dgm:prSet presAssocID="{CCE982FE-297F-A346-A7D6-6A72F5CC4E40}" presName="imageRepeatNode" presStyleLbl="alignAcc1" presStyleIdx="0" presStyleCnt="7"/>
      <dgm:spPr/>
      <dgm:t>
        <a:bodyPr/>
        <a:lstStyle/>
        <a:p>
          <a:endParaRPr lang="pl-PL"/>
        </a:p>
      </dgm:t>
    </dgm:pt>
    <dgm:pt modelId="{6A613DEB-ABD0-B640-8748-72B56D559A75}" type="pres">
      <dgm:prSet presAssocID="{CCE982FE-297F-A346-A7D6-6A72F5CC4E40}" presName="imageaccent1" presStyleCnt="0"/>
      <dgm:spPr/>
      <dgm:t>
        <a:bodyPr/>
        <a:lstStyle/>
        <a:p>
          <a:endParaRPr lang="pl-PL"/>
        </a:p>
      </dgm:t>
    </dgm:pt>
    <dgm:pt modelId="{0927FFBC-5041-AA4C-A615-E990C70FD24D}" type="pres">
      <dgm:prSet presAssocID="{CCE982FE-297F-A346-A7D6-6A72F5CC4E40}" presName="accentRepeatNode" presStyleLbl="solidAlignAcc1" presStyleIdx="1" presStyleCnt="14"/>
      <dgm:spPr/>
      <dgm:t>
        <a:bodyPr/>
        <a:lstStyle/>
        <a:p>
          <a:endParaRPr lang="pl-PL"/>
        </a:p>
      </dgm:t>
    </dgm:pt>
    <dgm:pt modelId="{D6451D8C-F729-9642-9D64-97B12E568A13}" type="pres">
      <dgm:prSet presAssocID="{670F0DBD-D40A-2E47-97CB-0CC983ECF20A}" presName="text2" presStyleCnt="0"/>
      <dgm:spPr/>
      <dgm:t>
        <a:bodyPr/>
        <a:lstStyle/>
        <a:p>
          <a:endParaRPr lang="pl-PL"/>
        </a:p>
      </dgm:t>
    </dgm:pt>
    <dgm:pt modelId="{FF66790E-AF57-B54A-A41B-17BD2A6B79BA}" type="pres">
      <dgm:prSet presAssocID="{670F0DBD-D40A-2E47-97CB-0CC983ECF20A}" presName="textRepeatNode" presStyleLbl="alignNode1" presStyleIdx="1" presStyleCnt="7" custScaleX="110577" custLinFactNeighborX="-1149" custLinFactNeighborY="-80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AF5A75C-3B1C-8B47-829C-1C940503C1CC}" type="pres">
      <dgm:prSet presAssocID="{670F0DBD-D40A-2E47-97CB-0CC983ECF20A}" presName="textaccent2" presStyleCnt="0"/>
      <dgm:spPr/>
      <dgm:t>
        <a:bodyPr/>
        <a:lstStyle/>
        <a:p>
          <a:endParaRPr lang="pl-PL"/>
        </a:p>
      </dgm:t>
    </dgm:pt>
    <dgm:pt modelId="{79FA15B4-AFDD-0A46-896F-2789CF7F8FF1}" type="pres">
      <dgm:prSet presAssocID="{670F0DBD-D40A-2E47-97CB-0CC983ECF20A}" presName="accentRepeatNode" presStyleLbl="solidAlignAcc1" presStyleIdx="2" presStyleCnt="14" custLinFactNeighborX="-31492" custLinFactNeighborY="-95536"/>
      <dgm:spPr/>
      <dgm:t>
        <a:bodyPr/>
        <a:lstStyle/>
        <a:p>
          <a:endParaRPr lang="pl-PL"/>
        </a:p>
      </dgm:t>
    </dgm:pt>
    <dgm:pt modelId="{EC8B4E12-3B86-BA44-98E7-BB9AC2020544}" type="pres">
      <dgm:prSet presAssocID="{454F1AB6-98AD-1D4B-AC14-799BB7A6A397}" presName="image2" presStyleCnt="0"/>
      <dgm:spPr/>
      <dgm:t>
        <a:bodyPr/>
        <a:lstStyle/>
        <a:p>
          <a:endParaRPr lang="pl-PL"/>
        </a:p>
      </dgm:t>
    </dgm:pt>
    <dgm:pt modelId="{766A5D00-94CF-6543-B67E-47C806A67DFC}" type="pres">
      <dgm:prSet presAssocID="{454F1AB6-98AD-1D4B-AC14-799BB7A6A397}" presName="imageRepeatNode" presStyleLbl="alignAcc1" presStyleIdx="1" presStyleCnt="7" custLinFactNeighborX="-83491" custLinFactNeighborY="40778"/>
      <dgm:spPr/>
      <dgm:t>
        <a:bodyPr/>
        <a:lstStyle/>
        <a:p>
          <a:endParaRPr lang="pl-PL"/>
        </a:p>
      </dgm:t>
    </dgm:pt>
    <dgm:pt modelId="{BDDED784-0C99-0C4D-9EBC-F8576E98514A}" type="pres">
      <dgm:prSet presAssocID="{454F1AB6-98AD-1D4B-AC14-799BB7A6A397}" presName="imageaccent2" presStyleCnt="0"/>
      <dgm:spPr/>
      <dgm:t>
        <a:bodyPr/>
        <a:lstStyle/>
        <a:p>
          <a:endParaRPr lang="pl-PL"/>
        </a:p>
      </dgm:t>
    </dgm:pt>
    <dgm:pt modelId="{988510CC-D540-6C4B-962D-337E40009262}" type="pres">
      <dgm:prSet presAssocID="{454F1AB6-98AD-1D4B-AC14-799BB7A6A397}" presName="accentRepeatNode" presStyleLbl="solidAlignAcc1" presStyleIdx="3" presStyleCnt="14" custLinFactX="100000" custLinFactY="-200000" custLinFactNeighborX="122242" custLinFactNeighborY="-231929"/>
      <dgm:spPr/>
      <dgm:t>
        <a:bodyPr/>
        <a:lstStyle/>
        <a:p>
          <a:endParaRPr lang="pl-PL"/>
        </a:p>
      </dgm:t>
    </dgm:pt>
    <dgm:pt modelId="{FA441343-2A98-CB44-84F4-6B6B15C46941}" type="pres">
      <dgm:prSet presAssocID="{4E1ED96A-5A6A-A24E-BF89-C4C997B5D04D}" presName="text3" presStyleCnt="0"/>
      <dgm:spPr/>
      <dgm:t>
        <a:bodyPr/>
        <a:lstStyle/>
        <a:p>
          <a:endParaRPr lang="pl-PL"/>
        </a:p>
      </dgm:t>
    </dgm:pt>
    <dgm:pt modelId="{4FE67497-FD46-CE49-94A2-E77B62A97D7B}" type="pres">
      <dgm:prSet presAssocID="{4E1ED96A-5A6A-A24E-BF89-C4C997B5D04D}" presName="textRepeatNode" presStyleLbl="alignNode1" presStyleIdx="2" presStyleCnt="7" custScaleX="94773" custLinFactNeighborX="-3659" custLinFactNeighborY="-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8064860-F289-3348-9C7C-D3861FEE2E27}" type="pres">
      <dgm:prSet presAssocID="{4E1ED96A-5A6A-A24E-BF89-C4C997B5D04D}" presName="textaccent3" presStyleCnt="0"/>
      <dgm:spPr/>
      <dgm:t>
        <a:bodyPr/>
        <a:lstStyle/>
        <a:p>
          <a:endParaRPr lang="pl-PL"/>
        </a:p>
      </dgm:t>
    </dgm:pt>
    <dgm:pt modelId="{C7674A61-5C88-1944-B4F9-6A6AD82CFFA8}" type="pres">
      <dgm:prSet presAssocID="{4E1ED96A-5A6A-A24E-BF89-C4C997B5D04D}" presName="accentRepeatNode" presStyleLbl="solidAlignAcc1" presStyleIdx="4" presStyleCnt="14" custLinFactNeighborX="-55616" custLinFactNeighborY="32864"/>
      <dgm:spPr/>
      <dgm:t>
        <a:bodyPr/>
        <a:lstStyle/>
        <a:p>
          <a:endParaRPr lang="pl-PL"/>
        </a:p>
      </dgm:t>
    </dgm:pt>
    <dgm:pt modelId="{737EE58A-3855-1F4F-BF0C-C96AD0D60552}" type="pres">
      <dgm:prSet presAssocID="{AE9408C3-1FD2-4C4E-AEB5-BA76D8EAC283}" presName="image3" presStyleCnt="0"/>
      <dgm:spPr/>
      <dgm:t>
        <a:bodyPr/>
        <a:lstStyle/>
        <a:p>
          <a:endParaRPr lang="pl-PL"/>
        </a:p>
      </dgm:t>
    </dgm:pt>
    <dgm:pt modelId="{E05A4479-1C4D-9349-9211-6FB699104369}" type="pres">
      <dgm:prSet presAssocID="{AE9408C3-1FD2-4C4E-AEB5-BA76D8EAC283}" presName="imageRepeatNode" presStyleLbl="alignAcc1" presStyleIdx="2" presStyleCnt="7" custLinFactNeighborX="-6438" custLinFactNeighborY="-1720"/>
      <dgm:spPr/>
      <dgm:t>
        <a:bodyPr/>
        <a:lstStyle/>
        <a:p>
          <a:endParaRPr lang="pl-PL"/>
        </a:p>
      </dgm:t>
    </dgm:pt>
    <dgm:pt modelId="{61FA8B6D-EED1-1948-9486-97FE91F14A96}" type="pres">
      <dgm:prSet presAssocID="{AE9408C3-1FD2-4C4E-AEB5-BA76D8EAC283}" presName="imageaccent3" presStyleCnt="0"/>
      <dgm:spPr/>
      <dgm:t>
        <a:bodyPr/>
        <a:lstStyle/>
        <a:p>
          <a:endParaRPr lang="pl-PL"/>
        </a:p>
      </dgm:t>
    </dgm:pt>
    <dgm:pt modelId="{A4985B2F-181E-A341-9EF4-5BE0BD135A08}" type="pres">
      <dgm:prSet presAssocID="{AE9408C3-1FD2-4C4E-AEB5-BA76D8EAC283}" presName="accentRepeatNode" presStyleLbl="solidAlignAcc1" presStyleIdx="5" presStyleCnt="14" custLinFactNeighborX="-2567" custLinFactNeighborY="7555"/>
      <dgm:spPr/>
      <dgm:t>
        <a:bodyPr/>
        <a:lstStyle/>
        <a:p>
          <a:endParaRPr lang="pl-PL"/>
        </a:p>
      </dgm:t>
    </dgm:pt>
    <dgm:pt modelId="{2569D024-019B-DB4F-BB2B-8EB2D6A6AC01}" type="pres">
      <dgm:prSet presAssocID="{B53E8A64-7E16-7849-A070-FB859B576AD6}" presName="text4" presStyleCnt="0"/>
      <dgm:spPr/>
      <dgm:t>
        <a:bodyPr/>
        <a:lstStyle/>
        <a:p>
          <a:endParaRPr lang="pl-PL"/>
        </a:p>
      </dgm:t>
    </dgm:pt>
    <dgm:pt modelId="{FE5B493F-7B95-BB4F-A2F2-51B2608C4CEA}" type="pres">
      <dgm:prSet presAssocID="{B53E8A64-7E16-7849-A070-FB859B576AD6}" presName="textRepeatNode" presStyleLbl="alignNode1" presStyleIdx="3" presStyleCnt="7" custScaleX="102914" custScaleY="110420" custLinFactNeighborX="-1499" custLinFactNeighborY="-154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6E662F-EC0A-CC4D-98A9-7A6917EA06C9}" type="pres">
      <dgm:prSet presAssocID="{B53E8A64-7E16-7849-A070-FB859B576AD6}" presName="textaccent4" presStyleCnt="0"/>
      <dgm:spPr/>
      <dgm:t>
        <a:bodyPr/>
        <a:lstStyle/>
        <a:p>
          <a:endParaRPr lang="pl-PL"/>
        </a:p>
      </dgm:t>
    </dgm:pt>
    <dgm:pt modelId="{43FA2D73-3211-F442-907F-AB636C677A40}" type="pres">
      <dgm:prSet presAssocID="{B53E8A64-7E16-7849-A070-FB859B576AD6}" presName="accentRepeatNode" presStyleLbl="solidAlignAcc1" presStyleIdx="6" presStyleCnt="14" custLinFactX="-100000" custLinFactY="57173" custLinFactNeighborX="-168531" custLinFactNeighborY="100000"/>
      <dgm:spPr/>
      <dgm:t>
        <a:bodyPr/>
        <a:lstStyle/>
        <a:p>
          <a:endParaRPr lang="pl-PL"/>
        </a:p>
      </dgm:t>
    </dgm:pt>
    <dgm:pt modelId="{5CB654A8-6E79-824C-94A7-3BEF9216B3D4}" type="pres">
      <dgm:prSet presAssocID="{0A636AB4-87EC-7942-8DAA-6009E281EAD7}" presName="image4" presStyleCnt="0"/>
      <dgm:spPr/>
      <dgm:t>
        <a:bodyPr/>
        <a:lstStyle/>
        <a:p>
          <a:endParaRPr lang="pl-PL"/>
        </a:p>
      </dgm:t>
    </dgm:pt>
    <dgm:pt modelId="{3E06BB4A-811E-5041-A4FB-612CCFFB0674}" type="pres">
      <dgm:prSet presAssocID="{0A636AB4-87EC-7942-8DAA-6009E281EAD7}" presName="imageRepeatNode" presStyleLbl="alignAcc1" presStyleIdx="3" presStyleCnt="7" custLinFactNeighborX="-84537" custLinFactNeighborY="42988"/>
      <dgm:spPr/>
      <dgm:t>
        <a:bodyPr/>
        <a:lstStyle/>
        <a:p>
          <a:endParaRPr lang="pl-PL"/>
        </a:p>
      </dgm:t>
    </dgm:pt>
    <dgm:pt modelId="{3D5E234C-03EA-0849-A1D1-7DDBF1A4D4A7}" type="pres">
      <dgm:prSet presAssocID="{0A636AB4-87EC-7942-8DAA-6009E281EAD7}" presName="imageaccent4" presStyleCnt="0"/>
      <dgm:spPr/>
      <dgm:t>
        <a:bodyPr/>
        <a:lstStyle/>
        <a:p>
          <a:endParaRPr lang="pl-PL"/>
        </a:p>
      </dgm:t>
    </dgm:pt>
    <dgm:pt modelId="{6AF22E1A-EE74-0545-ADEC-6F5F721137C2}" type="pres">
      <dgm:prSet presAssocID="{0A636AB4-87EC-7942-8DAA-6009E281EAD7}" presName="accentRepeatNode" presStyleLbl="solidAlignAcc1" presStyleIdx="7" presStyleCnt="14"/>
      <dgm:spPr/>
      <dgm:t>
        <a:bodyPr/>
        <a:lstStyle/>
        <a:p>
          <a:endParaRPr lang="pl-PL"/>
        </a:p>
      </dgm:t>
    </dgm:pt>
    <dgm:pt modelId="{A64F1FC9-A764-9C49-9986-D5EAD6DE1AB4}" type="pres">
      <dgm:prSet presAssocID="{5D0BDBD0-7208-0C4C-99C7-6F7D4A83A58B}" presName="text5" presStyleCnt="0"/>
      <dgm:spPr/>
      <dgm:t>
        <a:bodyPr/>
        <a:lstStyle/>
        <a:p>
          <a:endParaRPr lang="pl-PL"/>
        </a:p>
      </dgm:t>
    </dgm:pt>
    <dgm:pt modelId="{7E1AB0F9-4E34-324D-B90C-C9218641E0C2}" type="pres">
      <dgm:prSet presAssocID="{5D0BDBD0-7208-0C4C-99C7-6F7D4A83A58B}" presName="textRepeatNode" presStyleLbl="alignNode1" presStyleIdx="4" presStyleCnt="7" custScaleX="101063" custLinFactNeighborX="1004" custLinFactNeighborY="-184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527DF09-751D-2246-BEAD-F63DC6D96A9A}" type="pres">
      <dgm:prSet presAssocID="{5D0BDBD0-7208-0C4C-99C7-6F7D4A83A58B}" presName="textaccent5" presStyleCnt="0"/>
      <dgm:spPr/>
      <dgm:t>
        <a:bodyPr/>
        <a:lstStyle/>
        <a:p>
          <a:endParaRPr lang="pl-PL"/>
        </a:p>
      </dgm:t>
    </dgm:pt>
    <dgm:pt modelId="{B89C5586-01AC-3F43-A7E7-2E7B83D18292}" type="pres">
      <dgm:prSet presAssocID="{5D0BDBD0-7208-0C4C-99C7-6F7D4A83A58B}" presName="accentRepeatNode" presStyleLbl="solidAlignAcc1" presStyleIdx="8" presStyleCnt="14" custLinFactY="-83746" custLinFactNeighborX="-9003" custLinFactNeighborY="-100000"/>
      <dgm:spPr/>
      <dgm:t>
        <a:bodyPr/>
        <a:lstStyle/>
        <a:p>
          <a:endParaRPr lang="pl-PL"/>
        </a:p>
      </dgm:t>
    </dgm:pt>
    <dgm:pt modelId="{09C168B8-05DD-8A4E-9864-3150AF43F1F6}" type="pres">
      <dgm:prSet presAssocID="{2D38AF88-89B3-8B4A-BE2B-F7EED1E98142}" presName="image5" presStyleCnt="0"/>
      <dgm:spPr/>
      <dgm:t>
        <a:bodyPr/>
        <a:lstStyle/>
        <a:p>
          <a:endParaRPr lang="pl-PL"/>
        </a:p>
      </dgm:t>
    </dgm:pt>
    <dgm:pt modelId="{A6780A2D-A75D-B644-922D-F8A26327466A}" type="pres">
      <dgm:prSet presAssocID="{2D38AF88-89B3-8B4A-BE2B-F7EED1E98142}" presName="imageRepeatNode" presStyleLbl="alignAcc1" presStyleIdx="4" presStyleCnt="7" custLinFactNeighborX="5350" custLinFactNeighborY="-27298"/>
      <dgm:spPr/>
      <dgm:t>
        <a:bodyPr/>
        <a:lstStyle/>
        <a:p>
          <a:endParaRPr lang="pl-PL"/>
        </a:p>
      </dgm:t>
    </dgm:pt>
    <dgm:pt modelId="{E85ED3E5-8B6E-E24A-8C93-EDD3A618A983}" type="pres">
      <dgm:prSet presAssocID="{2D38AF88-89B3-8B4A-BE2B-F7EED1E98142}" presName="imageaccent5" presStyleCnt="0"/>
      <dgm:spPr/>
      <dgm:t>
        <a:bodyPr/>
        <a:lstStyle/>
        <a:p>
          <a:endParaRPr lang="pl-PL"/>
        </a:p>
      </dgm:t>
    </dgm:pt>
    <dgm:pt modelId="{A8F50C3B-DF94-C74A-9563-70B7B0B90410}" type="pres">
      <dgm:prSet presAssocID="{2D38AF88-89B3-8B4A-BE2B-F7EED1E98142}" presName="accentRepeatNode" presStyleLbl="solidAlignAcc1" presStyleIdx="9" presStyleCnt="14" custLinFactY="-100000" custLinFactNeighborX="15959" custLinFactNeighborY="-107388"/>
      <dgm:spPr/>
      <dgm:t>
        <a:bodyPr/>
        <a:lstStyle/>
        <a:p>
          <a:endParaRPr lang="pl-PL"/>
        </a:p>
      </dgm:t>
    </dgm:pt>
    <dgm:pt modelId="{B9E722DA-195C-0047-B52A-9F5BD877F4E2}" type="pres">
      <dgm:prSet presAssocID="{92AD4A89-5073-6447-8799-92DECA152C46}" presName="text6" presStyleCnt="0"/>
      <dgm:spPr/>
      <dgm:t>
        <a:bodyPr/>
        <a:lstStyle/>
        <a:p>
          <a:endParaRPr lang="pl-PL"/>
        </a:p>
      </dgm:t>
    </dgm:pt>
    <dgm:pt modelId="{E161DCED-2AD2-294E-8F1F-7B0906D67D32}" type="pres">
      <dgm:prSet presAssocID="{92AD4A89-5073-6447-8799-92DECA152C46}" presName="textRepeatNode" presStyleLbl="alignNode1" presStyleIdx="5" presStyleCnt="7" custScaleX="100511" custScaleY="98001" custLinFactNeighborX="-85327" custLinFactNeighborY="-761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C0B3C8D-2948-B440-8B1D-5E9957FBC1E8}" type="pres">
      <dgm:prSet presAssocID="{92AD4A89-5073-6447-8799-92DECA152C46}" presName="textaccent6" presStyleCnt="0"/>
      <dgm:spPr/>
      <dgm:t>
        <a:bodyPr/>
        <a:lstStyle/>
        <a:p>
          <a:endParaRPr lang="pl-PL"/>
        </a:p>
      </dgm:t>
    </dgm:pt>
    <dgm:pt modelId="{B1C7A88F-A0F1-3E4E-A116-36218922F6DC}" type="pres">
      <dgm:prSet presAssocID="{92AD4A89-5073-6447-8799-92DECA152C46}" presName="accentRepeatNode" presStyleLbl="solidAlignAcc1" presStyleIdx="10" presStyleCnt="14" custLinFactY="-400000" custLinFactNeighborX="16868" custLinFactNeighborY="-410386"/>
      <dgm:spPr/>
      <dgm:t>
        <a:bodyPr/>
        <a:lstStyle/>
        <a:p>
          <a:endParaRPr lang="pl-PL"/>
        </a:p>
      </dgm:t>
    </dgm:pt>
    <dgm:pt modelId="{6FF3914F-2B51-FE4A-ACBB-48A148430178}" type="pres">
      <dgm:prSet presAssocID="{67CA9367-A405-EB4D-AFE1-C7B041C9B200}" presName="image6" presStyleCnt="0"/>
      <dgm:spPr/>
      <dgm:t>
        <a:bodyPr/>
        <a:lstStyle/>
        <a:p>
          <a:endParaRPr lang="pl-PL"/>
        </a:p>
      </dgm:t>
    </dgm:pt>
    <dgm:pt modelId="{C57CB196-354E-2642-A683-7457F1C4AAF9}" type="pres">
      <dgm:prSet presAssocID="{67CA9367-A405-EB4D-AFE1-C7B041C9B200}" presName="imageRepeatNode" presStyleLbl="alignAcc1" presStyleIdx="5" presStyleCnt="7" custLinFactNeighborX="1921" custLinFactNeighborY="-20483"/>
      <dgm:spPr/>
      <dgm:t>
        <a:bodyPr/>
        <a:lstStyle/>
        <a:p>
          <a:endParaRPr lang="pl-PL"/>
        </a:p>
      </dgm:t>
    </dgm:pt>
    <dgm:pt modelId="{4B165BC4-A22E-A148-AE97-BFA7B7094972}" type="pres">
      <dgm:prSet presAssocID="{67CA9367-A405-EB4D-AFE1-C7B041C9B200}" presName="imageaccent6" presStyleCnt="0"/>
      <dgm:spPr/>
      <dgm:t>
        <a:bodyPr/>
        <a:lstStyle/>
        <a:p>
          <a:endParaRPr lang="pl-PL"/>
        </a:p>
      </dgm:t>
    </dgm:pt>
    <dgm:pt modelId="{C5C07702-D586-AB49-946E-3E5A3CA3FEB8}" type="pres">
      <dgm:prSet presAssocID="{67CA9367-A405-EB4D-AFE1-C7B041C9B200}" presName="accentRepeatNode" presStyleLbl="solidAlignAcc1" presStyleIdx="11" presStyleCnt="14" custLinFactX="-30889" custLinFactY="-204557" custLinFactNeighborX="-100000" custLinFactNeighborY="-300000"/>
      <dgm:spPr/>
      <dgm:t>
        <a:bodyPr/>
        <a:lstStyle/>
        <a:p>
          <a:endParaRPr lang="pl-PL"/>
        </a:p>
      </dgm:t>
    </dgm:pt>
    <dgm:pt modelId="{EE5582B9-D091-B440-96FB-7C7800DB5BE7}" type="pres">
      <dgm:prSet presAssocID="{F004DADC-F10C-7A42-95FB-85991CFE807A}" presName="text7" presStyleCnt="0"/>
      <dgm:spPr/>
      <dgm:t>
        <a:bodyPr/>
        <a:lstStyle/>
        <a:p>
          <a:endParaRPr lang="pl-PL"/>
        </a:p>
      </dgm:t>
    </dgm:pt>
    <dgm:pt modelId="{1BFE24C0-44AB-9C4F-97C3-0CF9E63AA913}" type="pres">
      <dgm:prSet presAssocID="{F004DADC-F10C-7A42-95FB-85991CFE807A}" presName="textRepeatNode" presStyleLbl="alignNode1" presStyleIdx="6" presStyleCnt="7" custScaleX="123710" custScaleY="110420" custLinFactX="-46599" custLinFactNeighborX="-100000" custLinFactNeighborY="791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93BC910-12C6-0E44-9C4A-CB3593C34C63}" type="pres">
      <dgm:prSet presAssocID="{F004DADC-F10C-7A42-95FB-85991CFE807A}" presName="textaccent7" presStyleCnt="0"/>
      <dgm:spPr/>
      <dgm:t>
        <a:bodyPr/>
        <a:lstStyle/>
        <a:p>
          <a:endParaRPr lang="pl-PL"/>
        </a:p>
      </dgm:t>
    </dgm:pt>
    <dgm:pt modelId="{C13E57FB-EBFA-734A-B098-06B2186EF29B}" type="pres">
      <dgm:prSet presAssocID="{F004DADC-F10C-7A42-95FB-85991CFE807A}" presName="accentRepeatNode" presStyleLbl="solidAlignAcc1" presStyleIdx="12" presStyleCnt="14" custLinFactX="234872" custLinFactY="-200000" custLinFactNeighborX="300000" custLinFactNeighborY="-214051"/>
      <dgm:spPr/>
      <dgm:t>
        <a:bodyPr/>
        <a:lstStyle/>
        <a:p>
          <a:endParaRPr lang="pl-PL"/>
        </a:p>
      </dgm:t>
    </dgm:pt>
    <dgm:pt modelId="{39772ECD-0477-724D-A138-70953B3F4AAA}" type="pres">
      <dgm:prSet presAssocID="{7B4BC68A-665F-3346-91C2-D7C7DA115973}" presName="image7" presStyleCnt="0"/>
      <dgm:spPr/>
      <dgm:t>
        <a:bodyPr/>
        <a:lstStyle/>
        <a:p>
          <a:endParaRPr lang="pl-PL"/>
        </a:p>
      </dgm:t>
    </dgm:pt>
    <dgm:pt modelId="{E14D4361-BEA0-1D4E-BCA2-4CB36A86FEF8}" type="pres">
      <dgm:prSet presAssocID="{7B4BC68A-665F-3346-91C2-D7C7DA115973}" presName="imageRepeatNode" presStyleLbl="alignAcc1" presStyleIdx="6" presStyleCnt="7" custLinFactX="143648" custLinFactY="-32756" custLinFactNeighborX="200000" custLinFactNeighborY="-100000"/>
      <dgm:spPr/>
      <dgm:t>
        <a:bodyPr/>
        <a:lstStyle/>
        <a:p>
          <a:endParaRPr lang="pl-PL"/>
        </a:p>
      </dgm:t>
    </dgm:pt>
    <dgm:pt modelId="{139331C5-9143-BE4D-B323-BB6E10E6D0A5}" type="pres">
      <dgm:prSet presAssocID="{7B4BC68A-665F-3346-91C2-D7C7DA115973}" presName="imageaccent7" presStyleCnt="0"/>
      <dgm:spPr/>
      <dgm:t>
        <a:bodyPr/>
        <a:lstStyle/>
        <a:p>
          <a:endParaRPr lang="pl-PL"/>
        </a:p>
      </dgm:t>
    </dgm:pt>
    <dgm:pt modelId="{54BC01C2-219B-764E-A5AF-9B377FA78A74}" type="pres">
      <dgm:prSet presAssocID="{7B4BC68A-665F-3346-91C2-D7C7DA115973}" presName="accentRepeatNode" presStyleLbl="solidAlignAcc1" presStyleIdx="13" presStyleCnt="14" custLinFactX="1071036" custLinFactY="-422131" custLinFactNeighborX="1100000" custLinFactNeighborY="-500000"/>
      <dgm:spPr/>
      <dgm:t>
        <a:bodyPr/>
        <a:lstStyle/>
        <a:p>
          <a:endParaRPr lang="pl-PL"/>
        </a:p>
      </dgm:t>
    </dgm:pt>
  </dgm:ptLst>
  <dgm:cxnLst>
    <dgm:cxn modelId="{9F963FD8-CE54-9D47-9290-726C36546B54}" srcId="{3E47FC28-8367-F44C-8CAB-7D94BA52B01F}" destId="{F004DADC-F10C-7A42-95FB-85991CFE807A}" srcOrd="6" destOrd="0" parTransId="{E5510AFD-2031-D643-88AA-EA5CFE003058}" sibTransId="{7B4BC68A-665F-3346-91C2-D7C7DA115973}"/>
    <dgm:cxn modelId="{D6B57FF5-76B9-F145-BE5F-00F3051BC0CC}" srcId="{3E47FC28-8367-F44C-8CAB-7D94BA52B01F}" destId="{4E1ED96A-5A6A-A24E-BF89-C4C997B5D04D}" srcOrd="2" destOrd="0" parTransId="{82A5415B-D6A4-B24D-A373-FD65F1053E55}" sibTransId="{AE9408C3-1FD2-4C4E-AEB5-BA76D8EAC283}"/>
    <dgm:cxn modelId="{5D42C968-E545-4CB9-AB39-309EEC2055B3}" type="presOf" srcId="{B53E8A64-7E16-7849-A070-FB859B576AD6}" destId="{FE5B493F-7B95-BB4F-A2F2-51B2608C4CEA}" srcOrd="0" destOrd="0" presId="urn:microsoft.com/office/officeart/2008/layout/HexagonCluster"/>
    <dgm:cxn modelId="{CA30B692-C9D1-1746-86E8-B35BA44DC8B7}" srcId="{3E47FC28-8367-F44C-8CAB-7D94BA52B01F}" destId="{B53E8A64-7E16-7849-A070-FB859B576AD6}" srcOrd="3" destOrd="0" parTransId="{7F816BF9-0998-8C45-8D94-B6B1B0585F34}" sibTransId="{0A636AB4-87EC-7942-8DAA-6009E281EAD7}"/>
    <dgm:cxn modelId="{4263EDCD-B217-4354-AA79-569FCD6C6F53}" type="presOf" srcId="{CCE982FE-297F-A346-A7D6-6A72F5CC4E40}" destId="{DFCE950E-075B-8244-A375-BEBF25CE9136}" srcOrd="0" destOrd="0" presId="urn:microsoft.com/office/officeart/2008/layout/HexagonCluster"/>
    <dgm:cxn modelId="{80F26CAA-3DFD-46CC-AC14-271124E4CAEF}" type="presOf" srcId="{670F0DBD-D40A-2E47-97CB-0CC983ECF20A}" destId="{FF66790E-AF57-B54A-A41B-17BD2A6B79BA}" srcOrd="0" destOrd="0" presId="urn:microsoft.com/office/officeart/2008/layout/HexagonCluster"/>
    <dgm:cxn modelId="{ACE3E956-5F0A-4086-9FDA-06CFBE3FF987}" type="presOf" srcId="{2D38AF88-89B3-8B4A-BE2B-F7EED1E98142}" destId="{A6780A2D-A75D-B644-922D-F8A26327466A}" srcOrd="0" destOrd="0" presId="urn:microsoft.com/office/officeart/2008/layout/HexagonCluster"/>
    <dgm:cxn modelId="{0FBC40B2-EDC3-41EC-B4B1-1B82BF905234}" type="presOf" srcId="{67CA9367-A405-EB4D-AFE1-C7B041C9B200}" destId="{C57CB196-354E-2642-A683-7457F1C4AAF9}" srcOrd="0" destOrd="0" presId="urn:microsoft.com/office/officeart/2008/layout/HexagonCluster"/>
    <dgm:cxn modelId="{65BC5F14-A8C8-492C-A254-4EE0560EC0CB}" type="presOf" srcId="{F004DADC-F10C-7A42-95FB-85991CFE807A}" destId="{1BFE24C0-44AB-9C4F-97C3-0CF9E63AA913}" srcOrd="0" destOrd="0" presId="urn:microsoft.com/office/officeart/2008/layout/HexagonCluster"/>
    <dgm:cxn modelId="{4286E305-8F75-47D1-A1B0-1E7528D9CC87}" type="presOf" srcId="{4E1ED96A-5A6A-A24E-BF89-C4C997B5D04D}" destId="{4FE67497-FD46-CE49-94A2-E77B62A97D7B}" srcOrd="0" destOrd="0" presId="urn:microsoft.com/office/officeart/2008/layout/HexagonCluster"/>
    <dgm:cxn modelId="{92A192C6-D15F-0344-9649-D143E13DED3C}" srcId="{3E47FC28-8367-F44C-8CAB-7D94BA52B01F}" destId="{670F0DBD-D40A-2E47-97CB-0CC983ECF20A}" srcOrd="1" destOrd="0" parTransId="{F84B4CE6-E482-C347-A185-34D470246ABF}" sibTransId="{454F1AB6-98AD-1D4B-AC14-799BB7A6A397}"/>
    <dgm:cxn modelId="{0AC02A3A-AE28-4327-AF2C-42BED9A76AD4}" type="presOf" srcId="{0A636AB4-87EC-7942-8DAA-6009E281EAD7}" destId="{3E06BB4A-811E-5041-A4FB-612CCFFB0674}" srcOrd="0" destOrd="0" presId="urn:microsoft.com/office/officeart/2008/layout/HexagonCluster"/>
    <dgm:cxn modelId="{3ADF142D-A087-41A6-B350-8C50BF58ABB6}" type="presOf" srcId="{7B4BC68A-665F-3346-91C2-D7C7DA115973}" destId="{E14D4361-BEA0-1D4E-BCA2-4CB36A86FEF8}" srcOrd="0" destOrd="0" presId="urn:microsoft.com/office/officeart/2008/layout/HexagonCluster"/>
    <dgm:cxn modelId="{5CF8CA5D-BA5C-447B-8A60-A73C5E43491D}" type="presOf" srcId="{AE9408C3-1FD2-4C4E-AEB5-BA76D8EAC283}" destId="{E05A4479-1C4D-9349-9211-6FB699104369}" srcOrd="0" destOrd="0" presId="urn:microsoft.com/office/officeart/2008/layout/HexagonCluster"/>
    <dgm:cxn modelId="{E6DA5399-52F0-489E-91B4-990FBA9D014D}" type="presOf" srcId="{454F1AB6-98AD-1D4B-AC14-799BB7A6A397}" destId="{766A5D00-94CF-6543-B67E-47C806A67DFC}" srcOrd="0" destOrd="0" presId="urn:microsoft.com/office/officeart/2008/layout/HexagonCluster"/>
    <dgm:cxn modelId="{FAD4E997-CD76-4384-B9E9-485CB6639ADA}" type="presOf" srcId="{5D0BDBD0-7208-0C4C-99C7-6F7D4A83A58B}" destId="{7E1AB0F9-4E34-324D-B90C-C9218641E0C2}" srcOrd="0" destOrd="0" presId="urn:microsoft.com/office/officeart/2008/layout/HexagonCluster"/>
    <dgm:cxn modelId="{0AD09F11-44F6-7E40-ABC4-3F671EABC154}" srcId="{3E47FC28-8367-F44C-8CAB-7D94BA52B01F}" destId="{5D0BDBD0-7208-0C4C-99C7-6F7D4A83A58B}" srcOrd="4" destOrd="0" parTransId="{C053FEEC-BED6-E94F-9375-6DD5B3A8C44F}" sibTransId="{2D38AF88-89B3-8B4A-BE2B-F7EED1E98142}"/>
    <dgm:cxn modelId="{19C80239-908B-47C5-9259-F67750C269F3}" type="presOf" srcId="{BF89BCCC-997F-0C42-9946-D2463F81E07A}" destId="{F6AE073F-ACE1-244B-8D60-5E54F2753D81}" srcOrd="0" destOrd="0" presId="urn:microsoft.com/office/officeart/2008/layout/HexagonCluster"/>
    <dgm:cxn modelId="{EE3ACCB2-2273-41E3-BA95-D271E793438E}" type="presOf" srcId="{3E47FC28-8367-F44C-8CAB-7D94BA52B01F}" destId="{BEFA881D-6E62-0A4C-B17A-4BCC2BA7D83B}" srcOrd="0" destOrd="0" presId="urn:microsoft.com/office/officeart/2008/layout/HexagonCluster"/>
    <dgm:cxn modelId="{D3BB08D8-49A0-4FCF-ACD1-1752E45B3802}" type="presOf" srcId="{92AD4A89-5073-6447-8799-92DECA152C46}" destId="{E161DCED-2AD2-294E-8F1F-7B0906D67D32}" srcOrd="0" destOrd="0" presId="urn:microsoft.com/office/officeart/2008/layout/HexagonCluster"/>
    <dgm:cxn modelId="{468DA339-A387-9948-ADBA-A296E2301DEC}" srcId="{3E47FC28-8367-F44C-8CAB-7D94BA52B01F}" destId="{92AD4A89-5073-6447-8799-92DECA152C46}" srcOrd="5" destOrd="0" parTransId="{E4F762BA-A1A0-D94A-AD9E-1C8A8724EA67}" sibTransId="{67CA9367-A405-EB4D-AFE1-C7B041C9B200}"/>
    <dgm:cxn modelId="{942812A3-234A-C240-83CE-F3AFD11A7DAE}" srcId="{3E47FC28-8367-F44C-8CAB-7D94BA52B01F}" destId="{BF89BCCC-997F-0C42-9946-D2463F81E07A}" srcOrd="0" destOrd="0" parTransId="{B5557FDC-6C7C-584B-A9C2-F09382546D1A}" sibTransId="{CCE982FE-297F-A346-A7D6-6A72F5CC4E40}"/>
    <dgm:cxn modelId="{B344945F-25F9-4660-858E-E5AEB5A8BD12}" type="presParOf" srcId="{BEFA881D-6E62-0A4C-B17A-4BCC2BA7D83B}" destId="{853E71E7-DD9F-A14D-8A1F-FA86B6ED2C38}" srcOrd="0" destOrd="0" presId="urn:microsoft.com/office/officeart/2008/layout/HexagonCluster"/>
    <dgm:cxn modelId="{A398E921-2F7A-4B5F-8887-9C0037BABDBA}" type="presParOf" srcId="{853E71E7-DD9F-A14D-8A1F-FA86B6ED2C38}" destId="{F6AE073F-ACE1-244B-8D60-5E54F2753D81}" srcOrd="0" destOrd="0" presId="urn:microsoft.com/office/officeart/2008/layout/HexagonCluster"/>
    <dgm:cxn modelId="{85590C6F-FC78-4703-A7BA-664609480797}" type="presParOf" srcId="{BEFA881D-6E62-0A4C-B17A-4BCC2BA7D83B}" destId="{92816F60-5BE5-2F43-9E12-45F146DB2AAF}" srcOrd="1" destOrd="0" presId="urn:microsoft.com/office/officeart/2008/layout/HexagonCluster"/>
    <dgm:cxn modelId="{F08199A0-ACBB-4FC7-87A2-C3C4E4982D90}" type="presParOf" srcId="{92816F60-5BE5-2F43-9E12-45F146DB2AAF}" destId="{321FDC58-25EE-3B44-BA4D-5A0F268E0766}" srcOrd="0" destOrd="0" presId="urn:microsoft.com/office/officeart/2008/layout/HexagonCluster"/>
    <dgm:cxn modelId="{8E902F50-CEA3-4930-87FB-86ADE5DFFB47}" type="presParOf" srcId="{BEFA881D-6E62-0A4C-B17A-4BCC2BA7D83B}" destId="{478417AA-4667-C749-9C9D-541279C00A36}" srcOrd="2" destOrd="0" presId="urn:microsoft.com/office/officeart/2008/layout/HexagonCluster"/>
    <dgm:cxn modelId="{BB6D8252-3194-4CA0-A84C-D5EEAF07F2CA}" type="presParOf" srcId="{478417AA-4667-C749-9C9D-541279C00A36}" destId="{DFCE950E-075B-8244-A375-BEBF25CE9136}" srcOrd="0" destOrd="0" presId="urn:microsoft.com/office/officeart/2008/layout/HexagonCluster"/>
    <dgm:cxn modelId="{A1947C34-93CC-448D-881C-C4D603321F66}" type="presParOf" srcId="{BEFA881D-6E62-0A4C-B17A-4BCC2BA7D83B}" destId="{6A613DEB-ABD0-B640-8748-72B56D559A75}" srcOrd="3" destOrd="0" presId="urn:microsoft.com/office/officeart/2008/layout/HexagonCluster"/>
    <dgm:cxn modelId="{61D9FACD-BCF3-4196-A696-2CCE842A14D5}" type="presParOf" srcId="{6A613DEB-ABD0-B640-8748-72B56D559A75}" destId="{0927FFBC-5041-AA4C-A615-E990C70FD24D}" srcOrd="0" destOrd="0" presId="urn:microsoft.com/office/officeart/2008/layout/HexagonCluster"/>
    <dgm:cxn modelId="{BC2C7281-6D48-4A11-A05E-A83C17D1BDA3}" type="presParOf" srcId="{BEFA881D-6E62-0A4C-B17A-4BCC2BA7D83B}" destId="{D6451D8C-F729-9642-9D64-97B12E568A13}" srcOrd="4" destOrd="0" presId="urn:microsoft.com/office/officeart/2008/layout/HexagonCluster"/>
    <dgm:cxn modelId="{51AFF0B8-D00B-4256-82FF-56885976B5FA}" type="presParOf" srcId="{D6451D8C-F729-9642-9D64-97B12E568A13}" destId="{FF66790E-AF57-B54A-A41B-17BD2A6B79BA}" srcOrd="0" destOrd="0" presId="urn:microsoft.com/office/officeart/2008/layout/HexagonCluster"/>
    <dgm:cxn modelId="{95E6FA93-6FA0-4BF9-8D17-0A7B639AF043}" type="presParOf" srcId="{BEFA881D-6E62-0A4C-B17A-4BCC2BA7D83B}" destId="{3AF5A75C-3B1C-8B47-829C-1C940503C1CC}" srcOrd="5" destOrd="0" presId="urn:microsoft.com/office/officeart/2008/layout/HexagonCluster"/>
    <dgm:cxn modelId="{CC85540C-E6AF-40D6-A0FF-C42DC1D85ED6}" type="presParOf" srcId="{3AF5A75C-3B1C-8B47-829C-1C940503C1CC}" destId="{79FA15B4-AFDD-0A46-896F-2789CF7F8FF1}" srcOrd="0" destOrd="0" presId="urn:microsoft.com/office/officeart/2008/layout/HexagonCluster"/>
    <dgm:cxn modelId="{DE72E9E4-AFBC-46BE-9BB5-85A7ADF8D60D}" type="presParOf" srcId="{BEFA881D-6E62-0A4C-B17A-4BCC2BA7D83B}" destId="{EC8B4E12-3B86-BA44-98E7-BB9AC2020544}" srcOrd="6" destOrd="0" presId="urn:microsoft.com/office/officeart/2008/layout/HexagonCluster"/>
    <dgm:cxn modelId="{C19E51A8-7C00-4546-988E-7D67D77AF7AF}" type="presParOf" srcId="{EC8B4E12-3B86-BA44-98E7-BB9AC2020544}" destId="{766A5D00-94CF-6543-B67E-47C806A67DFC}" srcOrd="0" destOrd="0" presId="urn:microsoft.com/office/officeart/2008/layout/HexagonCluster"/>
    <dgm:cxn modelId="{06292870-B9D4-4BEC-8F5C-C5BF4CFE1DF2}" type="presParOf" srcId="{BEFA881D-6E62-0A4C-B17A-4BCC2BA7D83B}" destId="{BDDED784-0C99-0C4D-9EBC-F8576E98514A}" srcOrd="7" destOrd="0" presId="urn:microsoft.com/office/officeart/2008/layout/HexagonCluster"/>
    <dgm:cxn modelId="{3160DDFE-814C-4A2C-9477-61F19475584F}" type="presParOf" srcId="{BDDED784-0C99-0C4D-9EBC-F8576E98514A}" destId="{988510CC-D540-6C4B-962D-337E40009262}" srcOrd="0" destOrd="0" presId="urn:microsoft.com/office/officeart/2008/layout/HexagonCluster"/>
    <dgm:cxn modelId="{8D8F2B9B-3C5D-4607-AE6C-EEA7B10B5C45}" type="presParOf" srcId="{BEFA881D-6E62-0A4C-B17A-4BCC2BA7D83B}" destId="{FA441343-2A98-CB44-84F4-6B6B15C46941}" srcOrd="8" destOrd="0" presId="urn:microsoft.com/office/officeart/2008/layout/HexagonCluster"/>
    <dgm:cxn modelId="{EEC97490-C238-4ECC-86B8-1C2C1560AABF}" type="presParOf" srcId="{FA441343-2A98-CB44-84F4-6B6B15C46941}" destId="{4FE67497-FD46-CE49-94A2-E77B62A97D7B}" srcOrd="0" destOrd="0" presId="urn:microsoft.com/office/officeart/2008/layout/HexagonCluster"/>
    <dgm:cxn modelId="{2AD9AEC3-3D08-4D63-8DF7-51AEBDC47448}" type="presParOf" srcId="{BEFA881D-6E62-0A4C-B17A-4BCC2BA7D83B}" destId="{E8064860-F289-3348-9C7C-D3861FEE2E27}" srcOrd="9" destOrd="0" presId="urn:microsoft.com/office/officeart/2008/layout/HexagonCluster"/>
    <dgm:cxn modelId="{E8CF99A2-28A6-4350-8A26-19F332D6E16C}" type="presParOf" srcId="{E8064860-F289-3348-9C7C-D3861FEE2E27}" destId="{C7674A61-5C88-1944-B4F9-6A6AD82CFFA8}" srcOrd="0" destOrd="0" presId="urn:microsoft.com/office/officeart/2008/layout/HexagonCluster"/>
    <dgm:cxn modelId="{0C0A462C-26D1-43F0-A5D7-31C4F8B8F7BB}" type="presParOf" srcId="{BEFA881D-6E62-0A4C-B17A-4BCC2BA7D83B}" destId="{737EE58A-3855-1F4F-BF0C-C96AD0D60552}" srcOrd="10" destOrd="0" presId="urn:microsoft.com/office/officeart/2008/layout/HexagonCluster"/>
    <dgm:cxn modelId="{9C8231BE-0CC4-418E-AB60-1DC180C3D5EC}" type="presParOf" srcId="{737EE58A-3855-1F4F-BF0C-C96AD0D60552}" destId="{E05A4479-1C4D-9349-9211-6FB699104369}" srcOrd="0" destOrd="0" presId="urn:microsoft.com/office/officeart/2008/layout/HexagonCluster"/>
    <dgm:cxn modelId="{71B00A68-114F-4B30-BC80-1589EC8C7EF3}" type="presParOf" srcId="{BEFA881D-6E62-0A4C-B17A-4BCC2BA7D83B}" destId="{61FA8B6D-EED1-1948-9486-97FE91F14A96}" srcOrd="11" destOrd="0" presId="urn:microsoft.com/office/officeart/2008/layout/HexagonCluster"/>
    <dgm:cxn modelId="{6A05A7D0-2952-4970-8772-6DA8E093B3AE}" type="presParOf" srcId="{61FA8B6D-EED1-1948-9486-97FE91F14A96}" destId="{A4985B2F-181E-A341-9EF4-5BE0BD135A08}" srcOrd="0" destOrd="0" presId="urn:microsoft.com/office/officeart/2008/layout/HexagonCluster"/>
    <dgm:cxn modelId="{EA535DAB-1A92-4865-BFC6-72DD3B05D7E6}" type="presParOf" srcId="{BEFA881D-6E62-0A4C-B17A-4BCC2BA7D83B}" destId="{2569D024-019B-DB4F-BB2B-8EB2D6A6AC01}" srcOrd="12" destOrd="0" presId="urn:microsoft.com/office/officeart/2008/layout/HexagonCluster"/>
    <dgm:cxn modelId="{4EA9A22B-A558-4BD3-BF54-B9BE6447F82D}" type="presParOf" srcId="{2569D024-019B-DB4F-BB2B-8EB2D6A6AC01}" destId="{FE5B493F-7B95-BB4F-A2F2-51B2608C4CEA}" srcOrd="0" destOrd="0" presId="urn:microsoft.com/office/officeart/2008/layout/HexagonCluster"/>
    <dgm:cxn modelId="{E1A6F41A-65AC-48AB-93DE-0AC349E2E394}" type="presParOf" srcId="{BEFA881D-6E62-0A4C-B17A-4BCC2BA7D83B}" destId="{A36E662F-EC0A-CC4D-98A9-7A6917EA06C9}" srcOrd="13" destOrd="0" presId="urn:microsoft.com/office/officeart/2008/layout/HexagonCluster"/>
    <dgm:cxn modelId="{9ABD58E4-C602-4FD9-B1FB-4A7D64E9FD63}" type="presParOf" srcId="{A36E662F-EC0A-CC4D-98A9-7A6917EA06C9}" destId="{43FA2D73-3211-F442-907F-AB636C677A40}" srcOrd="0" destOrd="0" presId="urn:microsoft.com/office/officeart/2008/layout/HexagonCluster"/>
    <dgm:cxn modelId="{8A2F905B-4937-4349-81C7-CB896C24DC48}" type="presParOf" srcId="{BEFA881D-6E62-0A4C-B17A-4BCC2BA7D83B}" destId="{5CB654A8-6E79-824C-94A7-3BEF9216B3D4}" srcOrd="14" destOrd="0" presId="urn:microsoft.com/office/officeart/2008/layout/HexagonCluster"/>
    <dgm:cxn modelId="{953DBA0E-3668-4EAE-AC78-E8B7D440B80F}" type="presParOf" srcId="{5CB654A8-6E79-824C-94A7-3BEF9216B3D4}" destId="{3E06BB4A-811E-5041-A4FB-612CCFFB0674}" srcOrd="0" destOrd="0" presId="urn:microsoft.com/office/officeart/2008/layout/HexagonCluster"/>
    <dgm:cxn modelId="{B2C62C83-16CC-4171-AA02-5B7C859E8C28}" type="presParOf" srcId="{BEFA881D-6E62-0A4C-B17A-4BCC2BA7D83B}" destId="{3D5E234C-03EA-0849-A1D1-7DDBF1A4D4A7}" srcOrd="15" destOrd="0" presId="urn:microsoft.com/office/officeart/2008/layout/HexagonCluster"/>
    <dgm:cxn modelId="{8E883196-37BF-4452-BFCC-D61DEA6A34A7}" type="presParOf" srcId="{3D5E234C-03EA-0849-A1D1-7DDBF1A4D4A7}" destId="{6AF22E1A-EE74-0545-ADEC-6F5F721137C2}" srcOrd="0" destOrd="0" presId="urn:microsoft.com/office/officeart/2008/layout/HexagonCluster"/>
    <dgm:cxn modelId="{56FC4C45-DB81-462D-8044-F9808D477289}" type="presParOf" srcId="{BEFA881D-6E62-0A4C-B17A-4BCC2BA7D83B}" destId="{A64F1FC9-A764-9C49-9986-D5EAD6DE1AB4}" srcOrd="16" destOrd="0" presId="urn:microsoft.com/office/officeart/2008/layout/HexagonCluster"/>
    <dgm:cxn modelId="{EFAEAA27-B748-414F-92B2-1FECC6FF0847}" type="presParOf" srcId="{A64F1FC9-A764-9C49-9986-D5EAD6DE1AB4}" destId="{7E1AB0F9-4E34-324D-B90C-C9218641E0C2}" srcOrd="0" destOrd="0" presId="urn:microsoft.com/office/officeart/2008/layout/HexagonCluster"/>
    <dgm:cxn modelId="{D0085176-5454-44FB-AF80-93733E6A50D0}" type="presParOf" srcId="{BEFA881D-6E62-0A4C-B17A-4BCC2BA7D83B}" destId="{3527DF09-751D-2246-BEAD-F63DC6D96A9A}" srcOrd="17" destOrd="0" presId="urn:microsoft.com/office/officeart/2008/layout/HexagonCluster"/>
    <dgm:cxn modelId="{C7576C7F-CD1E-4B64-83D4-FEB3F6A3F363}" type="presParOf" srcId="{3527DF09-751D-2246-BEAD-F63DC6D96A9A}" destId="{B89C5586-01AC-3F43-A7E7-2E7B83D18292}" srcOrd="0" destOrd="0" presId="urn:microsoft.com/office/officeart/2008/layout/HexagonCluster"/>
    <dgm:cxn modelId="{3E6B89E9-2A61-41EA-8260-CE8729A8E53A}" type="presParOf" srcId="{BEFA881D-6E62-0A4C-B17A-4BCC2BA7D83B}" destId="{09C168B8-05DD-8A4E-9864-3150AF43F1F6}" srcOrd="18" destOrd="0" presId="urn:microsoft.com/office/officeart/2008/layout/HexagonCluster"/>
    <dgm:cxn modelId="{0C4806B7-F76D-4952-A8E1-36EDC00032E1}" type="presParOf" srcId="{09C168B8-05DD-8A4E-9864-3150AF43F1F6}" destId="{A6780A2D-A75D-B644-922D-F8A26327466A}" srcOrd="0" destOrd="0" presId="urn:microsoft.com/office/officeart/2008/layout/HexagonCluster"/>
    <dgm:cxn modelId="{92DA093C-FC8C-4108-8CCA-C0A53D4EAFC5}" type="presParOf" srcId="{BEFA881D-6E62-0A4C-B17A-4BCC2BA7D83B}" destId="{E85ED3E5-8B6E-E24A-8C93-EDD3A618A983}" srcOrd="19" destOrd="0" presId="urn:microsoft.com/office/officeart/2008/layout/HexagonCluster"/>
    <dgm:cxn modelId="{172B05B6-A6AE-422D-BAE1-4EC1CE1ED837}" type="presParOf" srcId="{E85ED3E5-8B6E-E24A-8C93-EDD3A618A983}" destId="{A8F50C3B-DF94-C74A-9563-70B7B0B90410}" srcOrd="0" destOrd="0" presId="urn:microsoft.com/office/officeart/2008/layout/HexagonCluster"/>
    <dgm:cxn modelId="{2DFD1639-C5C8-4072-9FEF-274C400CA07C}" type="presParOf" srcId="{BEFA881D-6E62-0A4C-B17A-4BCC2BA7D83B}" destId="{B9E722DA-195C-0047-B52A-9F5BD877F4E2}" srcOrd="20" destOrd="0" presId="urn:microsoft.com/office/officeart/2008/layout/HexagonCluster"/>
    <dgm:cxn modelId="{9C56A596-2C8C-42F0-8CA4-AF25F746B7FC}" type="presParOf" srcId="{B9E722DA-195C-0047-B52A-9F5BD877F4E2}" destId="{E161DCED-2AD2-294E-8F1F-7B0906D67D32}" srcOrd="0" destOrd="0" presId="urn:microsoft.com/office/officeart/2008/layout/HexagonCluster"/>
    <dgm:cxn modelId="{A1D43BFD-F543-4430-8CD7-6C02C33EB7CF}" type="presParOf" srcId="{BEFA881D-6E62-0A4C-B17A-4BCC2BA7D83B}" destId="{8C0B3C8D-2948-B440-8B1D-5E9957FBC1E8}" srcOrd="21" destOrd="0" presId="urn:microsoft.com/office/officeart/2008/layout/HexagonCluster"/>
    <dgm:cxn modelId="{8C28928A-73DA-4B68-B364-FB6C3F854574}" type="presParOf" srcId="{8C0B3C8D-2948-B440-8B1D-5E9957FBC1E8}" destId="{B1C7A88F-A0F1-3E4E-A116-36218922F6DC}" srcOrd="0" destOrd="0" presId="urn:microsoft.com/office/officeart/2008/layout/HexagonCluster"/>
    <dgm:cxn modelId="{4F084CD0-CE07-4352-96E5-8F897EB0E9BB}" type="presParOf" srcId="{BEFA881D-6E62-0A4C-B17A-4BCC2BA7D83B}" destId="{6FF3914F-2B51-FE4A-ACBB-48A148430178}" srcOrd="22" destOrd="0" presId="urn:microsoft.com/office/officeart/2008/layout/HexagonCluster"/>
    <dgm:cxn modelId="{517DB802-3E7D-495F-9EE4-69E2AA272658}" type="presParOf" srcId="{6FF3914F-2B51-FE4A-ACBB-48A148430178}" destId="{C57CB196-354E-2642-A683-7457F1C4AAF9}" srcOrd="0" destOrd="0" presId="urn:microsoft.com/office/officeart/2008/layout/HexagonCluster"/>
    <dgm:cxn modelId="{91D31230-1822-4E40-BB98-259B5E3AECD6}" type="presParOf" srcId="{BEFA881D-6E62-0A4C-B17A-4BCC2BA7D83B}" destId="{4B165BC4-A22E-A148-AE97-BFA7B7094972}" srcOrd="23" destOrd="0" presId="urn:microsoft.com/office/officeart/2008/layout/HexagonCluster"/>
    <dgm:cxn modelId="{B7B3DF65-749D-48EB-97C4-F26372141BE1}" type="presParOf" srcId="{4B165BC4-A22E-A148-AE97-BFA7B7094972}" destId="{C5C07702-D586-AB49-946E-3E5A3CA3FEB8}" srcOrd="0" destOrd="0" presId="urn:microsoft.com/office/officeart/2008/layout/HexagonCluster"/>
    <dgm:cxn modelId="{BBC0D5BB-9317-4E87-B8F8-D0513191B10F}" type="presParOf" srcId="{BEFA881D-6E62-0A4C-B17A-4BCC2BA7D83B}" destId="{EE5582B9-D091-B440-96FB-7C7800DB5BE7}" srcOrd="24" destOrd="0" presId="urn:microsoft.com/office/officeart/2008/layout/HexagonCluster"/>
    <dgm:cxn modelId="{012D52B7-683A-40AD-8383-D244B126660A}" type="presParOf" srcId="{EE5582B9-D091-B440-96FB-7C7800DB5BE7}" destId="{1BFE24C0-44AB-9C4F-97C3-0CF9E63AA913}" srcOrd="0" destOrd="0" presId="urn:microsoft.com/office/officeart/2008/layout/HexagonCluster"/>
    <dgm:cxn modelId="{0677D251-8C04-45BF-899A-E10D6EE9747A}" type="presParOf" srcId="{BEFA881D-6E62-0A4C-B17A-4BCC2BA7D83B}" destId="{293BC910-12C6-0E44-9C4A-CB3593C34C63}" srcOrd="25" destOrd="0" presId="urn:microsoft.com/office/officeart/2008/layout/HexagonCluster"/>
    <dgm:cxn modelId="{0AD6AFA2-A61D-4D2D-BDB8-B88A49CB59A6}" type="presParOf" srcId="{293BC910-12C6-0E44-9C4A-CB3593C34C63}" destId="{C13E57FB-EBFA-734A-B098-06B2186EF29B}" srcOrd="0" destOrd="0" presId="urn:microsoft.com/office/officeart/2008/layout/HexagonCluster"/>
    <dgm:cxn modelId="{5D0D519B-0B95-4012-A7A5-793998C0F874}" type="presParOf" srcId="{BEFA881D-6E62-0A4C-B17A-4BCC2BA7D83B}" destId="{39772ECD-0477-724D-A138-70953B3F4AAA}" srcOrd="26" destOrd="0" presId="urn:microsoft.com/office/officeart/2008/layout/HexagonCluster"/>
    <dgm:cxn modelId="{20E94433-E95B-4E3B-8364-0F3515450B2A}" type="presParOf" srcId="{39772ECD-0477-724D-A138-70953B3F4AAA}" destId="{E14D4361-BEA0-1D4E-BCA2-4CB36A86FEF8}" srcOrd="0" destOrd="0" presId="urn:microsoft.com/office/officeart/2008/layout/HexagonCluster"/>
    <dgm:cxn modelId="{1EB4AC24-5141-4F88-84AA-0219AE6DE020}" type="presParOf" srcId="{BEFA881D-6E62-0A4C-B17A-4BCC2BA7D83B}" destId="{139331C5-9143-BE4D-B323-BB6E10E6D0A5}" srcOrd="27" destOrd="0" presId="urn:microsoft.com/office/officeart/2008/layout/HexagonCluster"/>
    <dgm:cxn modelId="{8680261A-5417-4394-B3B6-FAEDE84992CA}" type="presParOf" srcId="{139331C5-9143-BE4D-B323-BB6E10E6D0A5}" destId="{54BC01C2-219B-764E-A5AF-9B377FA78A7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A35D395-7EFA-4F8D-AE7E-BF37C3FF8B6C}" type="doc">
      <dgm:prSet loTypeId="urn:microsoft.com/office/officeart/2005/8/layout/pList2#1" loCatId="list" qsTypeId="urn:microsoft.com/office/officeart/2005/8/quickstyle/simple1#1" qsCatId="simple" csTypeId="urn:microsoft.com/office/officeart/2005/8/colors/accent1_2#8" csCatId="accent1" phldr="1"/>
      <dgm:spPr/>
    </dgm:pt>
    <dgm:pt modelId="{31D1A907-679B-4D7F-9D49-2CCABCD33475}">
      <dgm:prSet phldrT="[Текст]" custT="1"/>
      <dgm:spPr>
        <a:noFill/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o-RO" sz="1600" dirty="0" smtClean="0">
              <a:solidFill>
                <a:schemeClr val="tx1"/>
              </a:solidFill>
            </a:rPr>
            <a:t>- </a:t>
          </a:r>
          <a:r>
            <a:rPr lang="ro-RO" sz="1800" dirty="0" smtClean="0">
              <a:solidFill>
                <a:schemeClr val="tx1"/>
              </a:solidFill>
            </a:rPr>
            <a:t>Implicarea constantă în activitatea IMB pe parcurs a 25 de ani în calitate de cercetător științific, director al CNMN, vice-director IMB</a:t>
          </a:r>
        </a:p>
        <a:p>
          <a:r>
            <a:rPr lang="ro-RO" sz="1800" dirty="0" smtClean="0">
              <a:solidFill>
                <a:schemeClr val="tx1"/>
              </a:solidFill>
            </a:rPr>
            <a:t>- Activitatea în calitate reprezentant și expert la Comitetele de program Orizont 2020, de membru al grupurilor de lucru pentru elaborarea programului de dezvoltare a sectoarelor cercetării și inovării etc. </a:t>
          </a:r>
          <a:endParaRPr lang="ru-RU" sz="1800" dirty="0">
            <a:solidFill>
              <a:schemeClr val="tx1"/>
            </a:solidFill>
          </a:endParaRPr>
        </a:p>
      </dgm:t>
    </dgm:pt>
    <dgm:pt modelId="{1F3C3655-B9E6-48C7-A232-F52628A87260}" type="parTrans" cxnId="{305462A0-DB7E-4216-AF67-5A06D55A94B6}">
      <dgm:prSet/>
      <dgm:spPr/>
      <dgm:t>
        <a:bodyPr/>
        <a:lstStyle/>
        <a:p>
          <a:endParaRPr lang="ru-RU"/>
        </a:p>
      </dgm:t>
    </dgm:pt>
    <dgm:pt modelId="{AAEBAFDD-7777-4AC2-A466-56CCC3A4E0C0}" type="sibTrans" cxnId="{305462A0-DB7E-4216-AF67-5A06D55A94B6}">
      <dgm:prSet/>
      <dgm:spPr/>
      <dgm:t>
        <a:bodyPr/>
        <a:lstStyle/>
        <a:p>
          <a:endParaRPr lang="ru-RU"/>
        </a:p>
      </dgm:t>
    </dgm:pt>
    <dgm:pt modelId="{AAB7176E-38F2-4BD7-9BCE-A52E6CA79D3A}">
      <dgm:prSet/>
      <dgm:spPr>
        <a:noFill/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o-RO" dirty="0" smtClean="0">
              <a:solidFill>
                <a:schemeClr val="tx1"/>
              </a:solidFill>
            </a:rPr>
            <a:t>Programul  managerial  este deschis  la  tot  ceea  ce  este  nou,  la  eventualele  sugestii  ale  membrilor colectivului  şi vor putea fi realizate doar împreună cu toţi membrii acestuia într-un climat de încredere, colegial</a:t>
          </a:r>
          <a:r>
            <a:rPr lang="ro-RO" dirty="0" smtClean="0"/>
            <a:t>.</a:t>
          </a:r>
          <a:endParaRPr lang="ru-RU" dirty="0"/>
        </a:p>
      </dgm:t>
    </dgm:pt>
    <dgm:pt modelId="{62D03A2B-E19C-4756-B427-8596E656DC89}" type="parTrans" cxnId="{BAAEBB5B-9357-4740-919E-5FDD3E7BD4B4}">
      <dgm:prSet/>
      <dgm:spPr/>
      <dgm:t>
        <a:bodyPr/>
        <a:lstStyle/>
        <a:p>
          <a:endParaRPr lang="ru-RU"/>
        </a:p>
      </dgm:t>
    </dgm:pt>
    <dgm:pt modelId="{06EBE645-1ED9-461D-833D-2B2C9A4B1112}" type="sibTrans" cxnId="{BAAEBB5B-9357-4740-919E-5FDD3E7BD4B4}">
      <dgm:prSet/>
      <dgm:spPr/>
      <dgm:t>
        <a:bodyPr/>
        <a:lstStyle/>
        <a:p>
          <a:endParaRPr lang="ru-RU"/>
        </a:p>
      </dgm:t>
    </dgm:pt>
    <dgm:pt modelId="{6DD6ACD4-056D-4ED1-BCC7-657598579E09}" type="pres">
      <dgm:prSet presAssocID="{CA35D395-7EFA-4F8D-AE7E-BF37C3FF8B6C}" presName="Name0" presStyleCnt="0">
        <dgm:presLayoutVars>
          <dgm:dir/>
          <dgm:resizeHandles val="exact"/>
        </dgm:presLayoutVars>
      </dgm:prSet>
      <dgm:spPr/>
    </dgm:pt>
    <dgm:pt modelId="{3D83FE58-9288-43D5-BBC0-32E14123E62D}" type="pres">
      <dgm:prSet presAssocID="{CA35D395-7EFA-4F8D-AE7E-BF37C3FF8B6C}" presName="bkgdShp" presStyleLbl="alignAccFollowNode1" presStyleIdx="0" presStyleCnt="1"/>
      <dgm:spPr/>
    </dgm:pt>
    <dgm:pt modelId="{E2E28052-F220-4316-9929-173A5D33DC9E}" type="pres">
      <dgm:prSet presAssocID="{CA35D395-7EFA-4F8D-AE7E-BF37C3FF8B6C}" presName="linComp" presStyleCnt="0"/>
      <dgm:spPr/>
    </dgm:pt>
    <dgm:pt modelId="{BF79F31E-80EE-4450-82ED-6FC9BCD5A45D}" type="pres">
      <dgm:prSet presAssocID="{31D1A907-679B-4D7F-9D49-2CCABCD33475}" presName="compNode" presStyleCnt="0"/>
      <dgm:spPr/>
    </dgm:pt>
    <dgm:pt modelId="{FACB4716-2EC4-4CC7-BF53-7AC5B4492D6E}" type="pres">
      <dgm:prSet presAssocID="{31D1A907-679B-4D7F-9D49-2CCABCD33475}" presName="node" presStyleLbl="node1" presStyleIdx="0" presStyleCnt="2" custScaleX="111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6BCCA-0BBD-405A-8D5C-EFDDE116197E}" type="pres">
      <dgm:prSet presAssocID="{31D1A907-679B-4D7F-9D49-2CCABCD33475}" presName="invisiNode" presStyleLbl="node1" presStyleIdx="0" presStyleCnt="2"/>
      <dgm:spPr/>
    </dgm:pt>
    <dgm:pt modelId="{39435E0B-1134-483A-9A44-E13BDE88E282}" type="pres">
      <dgm:prSet presAssocID="{31D1A907-679B-4D7F-9D49-2CCABCD33475}" presName="imagNode" presStyleLbl="fgImgPlace1" presStyleIdx="0" presStyleCnt="2" custScaleX="82594" custScaleY="1281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84C5BD-2845-4F76-91C1-52E6023D2EEA}" type="pres">
      <dgm:prSet presAssocID="{AAEBAFDD-7777-4AC2-A466-56CCC3A4E0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4026F8-D7F3-49CC-AECA-8D54A1DDFF1D}" type="pres">
      <dgm:prSet presAssocID="{AAB7176E-38F2-4BD7-9BCE-A52E6CA79D3A}" presName="compNode" presStyleCnt="0"/>
      <dgm:spPr/>
    </dgm:pt>
    <dgm:pt modelId="{54CC5E75-7D1E-4FFF-B922-9FE552FE5164}" type="pres">
      <dgm:prSet presAssocID="{AAB7176E-38F2-4BD7-9BCE-A52E6CA79D3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D427A-0C75-4347-9DEE-30E2882ED492}" type="pres">
      <dgm:prSet presAssocID="{AAB7176E-38F2-4BD7-9BCE-A52E6CA79D3A}" presName="invisiNode" presStyleLbl="node1" presStyleIdx="1" presStyleCnt="2"/>
      <dgm:spPr/>
    </dgm:pt>
    <dgm:pt modelId="{9B1A7EF3-C752-47C8-B7F9-7F2FA05A6A5E}" type="pres">
      <dgm:prSet presAssocID="{AAB7176E-38F2-4BD7-9BCE-A52E6CA79D3A}" presName="imagNode" presStyleLbl="fgImgPlace1" presStyleIdx="1" presStyleCnt="2" custScaleX="92351" custScaleY="13636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CAD186F-EBFD-492E-9947-0CEE23DF0A5D}" type="presOf" srcId="{AAEBAFDD-7777-4AC2-A466-56CCC3A4E0C0}" destId="{FB84C5BD-2845-4F76-91C1-52E6023D2EEA}" srcOrd="0" destOrd="0" presId="urn:microsoft.com/office/officeart/2005/8/layout/pList2#1"/>
    <dgm:cxn modelId="{305462A0-DB7E-4216-AF67-5A06D55A94B6}" srcId="{CA35D395-7EFA-4F8D-AE7E-BF37C3FF8B6C}" destId="{31D1A907-679B-4D7F-9D49-2CCABCD33475}" srcOrd="0" destOrd="0" parTransId="{1F3C3655-B9E6-48C7-A232-F52628A87260}" sibTransId="{AAEBAFDD-7777-4AC2-A466-56CCC3A4E0C0}"/>
    <dgm:cxn modelId="{BAAEBB5B-9357-4740-919E-5FDD3E7BD4B4}" srcId="{CA35D395-7EFA-4F8D-AE7E-BF37C3FF8B6C}" destId="{AAB7176E-38F2-4BD7-9BCE-A52E6CA79D3A}" srcOrd="1" destOrd="0" parTransId="{62D03A2B-E19C-4756-B427-8596E656DC89}" sibTransId="{06EBE645-1ED9-461D-833D-2B2C9A4B1112}"/>
    <dgm:cxn modelId="{71D2D8A5-FF29-41BB-9E05-C7FD0D80EBD5}" type="presOf" srcId="{AAB7176E-38F2-4BD7-9BCE-A52E6CA79D3A}" destId="{54CC5E75-7D1E-4FFF-B922-9FE552FE5164}" srcOrd="0" destOrd="0" presId="urn:microsoft.com/office/officeart/2005/8/layout/pList2#1"/>
    <dgm:cxn modelId="{FB25C668-847F-4156-BAC7-3EF81D9E2739}" type="presOf" srcId="{31D1A907-679B-4D7F-9D49-2CCABCD33475}" destId="{FACB4716-2EC4-4CC7-BF53-7AC5B4492D6E}" srcOrd="0" destOrd="0" presId="urn:microsoft.com/office/officeart/2005/8/layout/pList2#1"/>
    <dgm:cxn modelId="{F7D64D1C-F93F-42D0-AAD4-E8ABF3BDC544}" type="presOf" srcId="{CA35D395-7EFA-4F8D-AE7E-BF37C3FF8B6C}" destId="{6DD6ACD4-056D-4ED1-BCC7-657598579E09}" srcOrd="0" destOrd="0" presId="urn:microsoft.com/office/officeart/2005/8/layout/pList2#1"/>
    <dgm:cxn modelId="{ABDC1319-B426-4151-A2B9-B0A1E32DE657}" type="presParOf" srcId="{6DD6ACD4-056D-4ED1-BCC7-657598579E09}" destId="{3D83FE58-9288-43D5-BBC0-32E14123E62D}" srcOrd="0" destOrd="0" presId="urn:microsoft.com/office/officeart/2005/8/layout/pList2#1"/>
    <dgm:cxn modelId="{2BA9F332-D0D7-4580-BD77-50305BDAE9BF}" type="presParOf" srcId="{6DD6ACD4-056D-4ED1-BCC7-657598579E09}" destId="{E2E28052-F220-4316-9929-173A5D33DC9E}" srcOrd="1" destOrd="0" presId="urn:microsoft.com/office/officeart/2005/8/layout/pList2#1"/>
    <dgm:cxn modelId="{AE625BAF-E73D-4083-A28E-A5D1C3373FF9}" type="presParOf" srcId="{E2E28052-F220-4316-9929-173A5D33DC9E}" destId="{BF79F31E-80EE-4450-82ED-6FC9BCD5A45D}" srcOrd="0" destOrd="0" presId="urn:microsoft.com/office/officeart/2005/8/layout/pList2#1"/>
    <dgm:cxn modelId="{D1FE6BF4-9906-4EE8-9B89-B922C632764E}" type="presParOf" srcId="{BF79F31E-80EE-4450-82ED-6FC9BCD5A45D}" destId="{FACB4716-2EC4-4CC7-BF53-7AC5B4492D6E}" srcOrd="0" destOrd="0" presId="urn:microsoft.com/office/officeart/2005/8/layout/pList2#1"/>
    <dgm:cxn modelId="{501B0E25-204A-488C-B0B3-FD6AACE2AB29}" type="presParOf" srcId="{BF79F31E-80EE-4450-82ED-6FC9BCD5A45D}" destId="{F886BCCA-0BBD-405A-8D5C-EFDDE116197E}" srcOrd="1" destOrd="0" presId="urn:microsoft.com/office/officeart/2005/8/layout/pList2#1"/>
    <dgm:cxn modelId="{137BEA21-C8DF-4B37-AE72-23C0833443C7}" type="presParOf" srcId="{BF79F31E-80EE-4450-82ED-6FC9BCD5A45D}" destId="{39435E0B-1134-483A-9A44-E13BDE88E282}" srcOrd="2" destOrd="0" presId="urn:microsoft.com/office/officeart/2005/8/layout/pList2#1"/>
    <dgm:cxn modelId="{1D4A107E-26DB-4B00-8535-0B408315765F}" type="presParOf" srcId="{E2E28052-F220-4316-9929-173A5D33DC9E}" destId="{FB84C5BD-2845-4F76-91C1-52E6023D2EEA}" srcOrd="1" destOrd="0" presId="urn:microsoft.com/office/officeart/2005/8/layout/pList2#1"/>
    <dgm:cxn modelId="{441222F9-D211-4111-A389-C3DC9004C79B}" type="presParOf" srcId="{E2E28052-F220-4316-9929-173A5D33DC9E}" destId="{6A4026F8-D7F3-49CC-AECA-8D54A1DDFF1D}" srcOrd="2" destOrd="0" presId="urn:microsoft.com/office/officeart/2005/8/layout/pList2#1"/>
    <dgm:cxn modelId="{C63D70DF-D18E-40DD-AF5C-4F54F6333060}" type="presParOf" srcId="{6A4026F8-D7F3-49CC-AECA-8D54A1DDFF1D}" destId="{54CC5E75-7D1E-4FFF-B922-9FE552FE5164}" srcOrd="0" destOrd="0" presId="urn:microsoft.com/office/officeart/2005/8/layout/pList2#1"/>
    <dgm:cxn modelId="{7F72DCAE-A961-4DCA-B186-F05219EDA6D7}" type="presParOf" srcId="{6A4026F8-D7F3-49CC-AECA-8D54A1DDFF1D}" destId="{434D427A-0C75-4347-9DEE-30E2882ED492}" srcOrd="1" destOrd="0" presId="urn:microsoft.com/office/officeart/2005/8/layout/pList2#1"/>
    <dgm:cxn modelId="{47159E90-6CEB-4D43-880B-C8C08D2B08EF}" type="presParOf" srcId="{6A4026F8-D7F3-49CC-AECA-8D54A1DDFF1D}" destId="{9B1A7EF3-C752-47C8-B7F9-7F2FA05A6A5E}" srcOrd="2" destOrd="0" presId="urn:microsoft.com/office/officeart/2005/8/layout/pList2#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0F240DC-FB6C-4B4D-8404-B3EDD39FB38A}" type="doc">
      <dgm:prSet loTypeId="urn:microsoft.com/office/officeart/2005/8/layout/vList4#2" loCatId="list" qsTypeId="urn:microsoft.com/office/officeart/2005/8/quickstyle/simple3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BF0B39B4-90AD-4995-8B9B-C2BD170501B4}">
      <dgm:prSet/>
      <dgm:spPr/>
      <dgm:t>
        <a:bodyPr/>
        <a:lstStyle/>
        <a:p>
          <a:r>
            <a:rPr lang="ro-RO" b="0" i="1" dirty="0" smtClean="0"/>
            <a:t>Obiectivul 5:</a:t>
          </a:r>
          <a:r>
            <a:rPr lang="ro-RO" b="1" i="1" dirty="0" smtClean="0"/>
            <a:t> IMB – o instituţie competitivă  în plan internaţional</a:t>
          </a:r>
          <a:endParaRPr lang="ru-RU" dirty="0"/>
        </a:p>
      </dgm:t>
    </dgm:pt>
    <dgm:pt modelId="{D4DD1D87-033A-4DEE-9E62-DFEAA339156A}" type="parTrans" cxnId="{5846D224-441D-4CCE-8FF6-8D73680C7C39}">
      <dgm:prSet/>
      <dgm:spPr/>
      <dgm:t>
        <a:bodyPr/>
        <a:lstStyle/>
        <a:p>
          <a:endParaRPr lang="ru-RU"/>
        </a:p>
      </dgm:t>
    </dgm:pt>
    <dgm:pt modelId="{0027C1D4-33E9-42A2-8FF9-1089F242C9E0}" type="sibTrans" cxnId="{5846D224-441D-4CCE-8FF6-8D73680C7C39}">
      <dgm:prSet/>
      <dgm:spPr/>
      <dgm:t>
        <a:bodyPr/>
        <a:lstStyle/>
        <a:p>
          <a:endParaRPr lang="ru-RU"/>
        </a:p>
      </dgm:t>
    </dgm:pt>
    <dgm:pt modelId="{535E4E85-A723-43A2-8F10-A10B9663E55E}">
      <dgm:prSet/>
      <dgm:spPr/>
      <dgm:t>
        <a:bodyPr/>
        <a:lstStyle/>
        <a:p>
          <a:r>
            <a:rPr lang="ro-RO" b="0" i="1" dirty="0" smtClean="0"/>
            <a:t>Obiectivul 4:</a:t>
          </a:r>
          <a:r>
            <a:rPr lang="ro-RO" b="1" i="1" dirty="0" smtClean="0"/>
            <a:t> IMB – instituție cu vizibilitate națională și rol activ în societate</a:t>
          </a:r>
          <a:endParaRPr lang="ru-RU" dirty="0"/>
        </a:p>
      </dgm:t>
    </dgm:pt>
    <dgm:pt modelId="{6D49F095-81B6-43CC-B1B7-48FA4848C52D}" type="parTrans" cxnId="{3CBB62C6-9457-4865-9F82-1674BEA1A54A}">
      <dgm:prSet/>
      <dgm:spPr/>
      <dgm:t>
        <a:bodyPr/>
        <a:lstStyle/>
        <a:p>
          <a:endParaRPr lang="ru-RU"/>
        </a:p>
      </dgm:t>
    </dgm:pt>
    <dgm:pt modelId="{13E6CB64-5F86-4D5F-8860-60DCC7B531F7}" type="sibTrans" cxnId="{3CBB62C6-9457-4865-9F82-1674BEA1A54A}">
      <dgm:prSet/>
      <dgm:spPr/>
      <dgm:t>
        <a:bodyPr/>
        <a:lstStyle/>
        <a:p>
          <a:endParaRPr lang="ru-RU"/>
        </a:p>
      </dgm:t>
    </dgm:pt>
    <dgm:pt modelId="{6E8716A1-97DC-4E1C-B963-A3B53C385A6D}">
      <dgm:prSet/>
      <dgm:spPr/>
      <dgm:t>
        <a:bodyPr/>
        <a:lstStyle/>
        <a:p>
          <a:r>
            <a:rPr lang="ro-RO" b="0" i="1" dirty="0" smtClean="0"/>
            <a:t>Obiectivul 3</a:t>
          </a:r>
          <a:r>
            <a:rPr lang="ro-RO" b="1" i="1" dirty="0" smtClean="0"/>
            <a:t>: IMB- instituție cu infrastructură modernă şi deschisă </a:t>
          </a:r>
          <a:endParaRPr lang="ru-RU" dirty="0"/>
        </a:p>
      </dgm:t>
    </dgm:pt>
    <dgm:pt modelId="{A75669FF-E07B-44DD-9ED7-A282D72C92CF}" type="parTrans" cxnId="{56A04B1F-2075-4630-89C2-7212B301B335}">
      <dgm:prSet/>
      <dgm:spPr/>
      <dgm:t>
        <a:bodyPr/>
        <a:lstStyle/>
        <a:p>
          <a:endParaRPr lang="ru-RU"/>
        </a:p>
      </dgm:t>
    </dgm:pt>
    <dgm:pt modelId="{3FD4E240-3A9B-4DB8-AEFF-7985F38C3C70}" type="sibTrans" cxnId="{56A04B1F-2075-4630-89C2-7212B301B335}">
      <dgm:prSet/>
      <dgm:spPr/>
      <dgm:t>
        <a:bodyPr/>
        <a:lstStyle/>
        <a:p>
          <a:endParaRPr lang="ru-RU"/>
        </a:p>
      </dgm:t>
    </dgm:pt>
    <dgm:pt modelId="{26EA258A-5AB2-4D33-BD0B-391F22EF0FB2}">
      <dgm:prSet/>
      <dgm:spPr/>
      <dgm:t>
        <a:bodyPr/>
        <a:lstStyle/>
        <a:p>
          <a:r>
            <a:rPr lang="ro-RO" b="0" i="1" dirty="0" smtClean="0"/>
            <a:t>Obiectivul 2:  </a:t>
          </a:r>
          <a:r>
            <a:rPr lang="ro-RO" b="1" i="1" dirty="0" smtClean="0"/>
            <a:t>IMB – instituție cu specialiști de valoare și un climat de  muncă bazat pe respect şi colaborare.  </a:t>
          </a:r>
          <a:endParaRPr lang="ru-RU" dirty="0"/>
        </a:p>
      </dgm:t>
    </dgm:pt>
    <dgm:pt modelId="{BB5A39B5-6418-476F-869A-53735C02A0C6}" type="parTrans" cxnId="{14F82F10-B52E-4342-B9FD-1B76317F423E}">
      <dgm:prSet/>
      <dgm:spPr/>
      <dgm:t>
        <a:bodyPr/>
        <a:lstStyle/>
        <a:p>
          <a:endParaRPr lang="ru-RU"/>
        </a:p>
      </dgm:t>
    </dgm:pt>
    <dgm:pt modelId="{EF47E3EF-0501-4B92-B416-E6A5CCB7ABBB}" type="sibTrans" cxnId="{14F82F10-B52E-4342-B9FD-1B76317F423E}">
      <dgm:prSet/>
      <dgm:spPr/>
      <dgm:t>
        <a:bodyPr/>
        <a:lstStyle/>
        <a:p>
          <a:endParaRPr lang="ru-RU"/>
        </a:p>
      </dgm:t>
    </dgm:pt>
    <dgm:pt modelId="{E0174485-453E-4296-81E6-7B75E5E024FC}">
      <dgm:prSet/>
      <dgm:spPr/>
      <dgm:t>
        <a:bodyPr/>
        <a:lstStyle/>
        <a:p>
          <a:r>
            <a:rPr lang="ro-RO" b="0" i="1" dirty="0" smtClean="0"/>
            <a:t>Obiectivul 1:</a:t>
          </a:r>
          <a:r>
            <a:rPr lang="ro-RO" i="1" dirty="0" smtClean="0"/>
            <a:t> </a:t>
          </a:r>
          <a:r>
            <a:rPr lang="ro-RO" b="1" i="1" dirty="0" smtClean="0"/>
            <a:t>IMB - instituție a excelenței științifice și potențialului inovativ</a:t>
          </a:r>
          <a:endParaRPr lang="ru-RU" dirty="0"/>
        </a:p>
      </dgm:t>
    </dgm:pt>
    <dgm:pt modelId="{2465FC83-17C1-46E2-8B45-B15E32FBA31B}" type="parTrans" cxnId="{04A6FA76-DFAD-4FE9-8F0E-1DBA3E7A7A8A}">
      <dgm:prSet/>
      <dgm:spPr/>
      <dgm:t>
        <a:bodyPr/>
        <a:lstStyle/>
        <a:p>
          <a:endParaRPr lang="ru-RU"/>
        </a:p>
      </dgm:t>
    </dgm:pt>
    <dgm:pt modelId="{99062D2D-FEB5-4197-9C86-BDD8B37D425B}" type="sibTrans" cxnId="{04A6FA76-DFAD-4FE9-8F0E-1DBA3E7A7A8A}">
      <dgm:prSet/>
      <dgm:spPr/>
      <dgm:t>
        <a:bodyPr/>
        <a:lstStyle/>
        <a:p>
          <a:endParaRPr lang="ru-RU"/>
        </a:p>
      </dgm:t>
    </dgm:pt>
    <dgm:pt modelId="{76015E6E-2165-429B-8B65-1DE3A6CAF7D4}" type="pres">
      <dgm:prSet presAssocID="{80F240DC-FB6C-4B4D-8404-B3EDD39FB3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A767DB-C6D2-4C08-A9F9-D47A6660CE5F}" type="pres">
      <dgm:prSet presAssocID="{E0174485-453E-4296-81E6-7B75E5E024FC}" presName="comp" presStyleCnt="0"/>
      <dgm:spPr/>
    </dgm:pt>
    <dgm:pt modelId="{BC46B4D0-9D85-4446-AC9E-BDDAEEE2D85E}" type="pres">
      <dgm:prSet presAssocID="{E0174485-453E-4296-81E6-7B75E5E024FC}" presName="box" presStyleLbl="node1" presStyleIdx="0" presStyleCnt="5"/>
      <dgm:spPr/>
      <dgm:t>
        <a:bodyPr/>
        <a:lstStyle/>
        <a:p>
          <a:endParaRPr lang="ru-RU"/>
        </a:p>
      </dgm:t>
    </dgm:pt>
    <dgm:pt modelId="{52EDA39A-8612-4D51-809D-48480564FE15}" type="pres">
      <dgm:prSet presAssocID="{E0174485-453E-4296-81E6-7B75E5E024FC}" presName="img" presStyleLbl="fgImgPlace1" presStyleIdx="0" presStyleCnt="5" custScaleY="1253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DF6882B-2438-442E-B955-84B6B3BFDA78}" type="pres">
      <dgm:prSet presAssocID="{E0174485-453E-4296-81E6-7B75E5E024F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F94AA-5AAF-4337-A889-F64C10AC9DD6}" type="pres">
      <dgm:prSet presAssocID="{99062D2D-FEB5-4197-9C86-BDD8B37D425B}" presName="spacer" presStyleCnt="0"/>
      <dgm:spPr/>
    </dgm:pt>
    <dgm:pt modelId="{A45D9F8B-8C24-4C1C-B8B1-7263386ED29A}" type="pres">
      <dgm:prSet presAssocID="{26EA258A-5AB2-4D33-BD0B-391F22EF0FB2}" presName="comp" presStyleCnt="0"/>
      <dgm:spPr/>
    </dgm:pt>
    <dgm:pt modelId="{89D0083D-EFAB-481C-AEB9-D9A63C556457}" type="pres">
      <dgm:prSet presAssocID="{26EA258A-5AB2-4D33-BD0B-391F22EF0FB2}" presName="box" presStyleLbl="node1" presStyleIdx="1" presStyleCnt="5"/>
      <dgm:spPr/>
      <dgm:t>
        <a:bodyPr/>
        <a:lstStyle/>
        <a:p>
          <a:endParaRPr lang="ru-RU"/>
        </a:p>
      </dgm:t>
    </dgm:pt>
    <dgm:pt modelId="{AA0D56FC-C3E7-4279-BF7B-8CEF20374FEF}" type="pres">
      <dgm:prSet presAssocID="{26EA258A-5AB2-4D33-BD0B-391F22EF0FB2}" presName="img" presStyleLbl="fgImgPlace1" presStyleIdx="1" presStyleCnt="5" custScaleY="1215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C8CEC5F-AB49-46BB-B38B-3691A8F118A9}" type="pres">
      <dgm:prSet presAssocID="{26EA258A-5AB2-4D33-BD0B-391F22EF0FB2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752F8-607C-4D86-9667-00C297122896}" type="pres">
      <dgm:prSet presAssocID="{EF47E3EF-0501-4B92-B416-E6A5CCB7ABBB}" presName="spacer" presStyleCnt="0"/>
      <dgm:spPr/>
    </dgm:pt>
    <dgm:pt modelId="{B2384EDF-ABFD-42EA-B209-5E0B29108365}" type="pres">
      <dgm:prSet presAssocID="{6E8716A1-97DC-4E1C-B963-A3B53C385A6D}" presName="comp" presStyleCnt="0"/>
      <dgm:spPr/>
    </dgm:pt>
    <dgm:pt modelId="{23B8ACA4-E21C-43B4-8D5E-055F3E3B5E22}" type="pres">
      <dgm:prSet presAssocID="{6E8716A1-97DC-4E1C-B963-A3B53C385A6D}" presName="box" presStyleLbl="node1" presStyleIdx="2" presStyleCnt="5"/>
      <dgm:spPr/>
      <dgm:t>
        <a:bodyPr/>
        <a:lstStyle/>
        <a:p>
          <a:endParaRPr lang="ru-RU"/>
        </a:p>
      </dgm:t>
    </dgm:pt>
    <dgm:pt modelId="{F220D96D-CCED-4B13-88B4-E6127005271B}" type="pres">
      <dgm:prSet presAssocID="{6E8716A1-97DC-4E1C-B963-A3B53C385A6D}" presName="img" presStyleLbl="fgImgPlace1" presStyleIdx="2" presStyleCnt="5" custScaleY="12264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8EC81CB-7202-4DA9-A86C-D9A5B6B582C4}" type="pres">
      <dgm:prSet presAssocID="{6E8716A1-97DC-4E1C-B963-A3B53C385A6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E5E47-AA67-4028-92F1-FC4674AA06B0}" type="pres">
      <dgm:prSet presAssocID="{3FD4E240-3A9B-4DB8-AEFF-7985F38C3C70}" presName="spacer" presStyleCnt="0"/>
      <dgm:spPr/>
    </dgm:pt>
    <dgm:pt modelId="{13CF3674-6081-4F3A-B0A0-5B5E7A0005A8}" type="pres">
      <dgm:prSet presAssocID="{535E4E85-A723-43A2-8F10-A10B9663E55E}" presName="comp" presStyleCnt="0"/>
      <dgm:spPr/>
    </dgm:pt>
    <dgm:pt modelId="{D152A1A8-B123-49AB-B8CE-FBDD2B50EEC5}" type="pres">
      <dgm:prSet presAssocID="{535E4E85-A723-43A2-8F10-A10B9663E55E}" presName="box" presStyleLbl="node1" presStyleIdx="3" presStyleCnt="5"/>
      <dgm:spPr/>
      <dgm:t>
        <a:bodyPr/>
        <a:lstStyle/>
        <a:p>
          <a:endParaRPr lang="ru-RU"/>
        </a:p>
      </dgm:t>
    </dgm:pt>
    <dgm:pt modelId="{32C11560-1C93-431E-99FD-D2E22CA67D34}" type="pres">
      <dgm:prSet presAssocID="{535E4E85-A723-43A2-8F10-A10B9663E55E}" presName="img" presStyleLbl="fgImgPlace1" presStyleIdx="3" presStyleCnt="5" custScaleY="12573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02828C4-ECAF-4C7B-8EC2-B4059194E662}" type="pres">
      <dgm:prSet presAssocID="{535E4E85-A723-43A2-8F10-A10B9663E55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445CC-8682-4DF8-AC20-28E8249237B1}" type="pres">
      <dgm:prSet presAssocID="{13E6CB64-5F86-4D5F-8860-60DCC7B531F7}" presName="spacer" presStyleCnt="0"/>
      <dgm:spPr/>
    </dgm:pt>
    <dgm:pt modelId="{2E3AB29B-DE4B-4859-B9BD-7E1D5C3A9918}" type="pres">
      <dgm:prSet presAssocID="{BF0B39B4-90AD-4995-8B9B-C2BD170501B4}" presName="comp" presStyleCnt="0"/>
      <dgm:spPr/>
    </dgm:pt>
    <dgm:pt modelId="{7F3034D2-4777-4E04-BCBD-5C064991A0DF}" type="pres">
      <dgm:prSet presAssocID="{BF0B39B4-90AD-4995-8B9B-C2BD170501B4}" presName="box" presStyleLbl="node1" presStyleIdx="4" presStyleCnt="5"/>
      <dgm:spPr/>
      <dgm:t>
        <a:bodyPr/>
        <a:lstStyle/>
        <a:p>
          <a:endParaRPr lang="ru-RU"/>
        </a:p>
      </dgm:t>
    </dgm:pt>
    <dgm:pt modelId="{94556A71-7507-424E-8B80-DB5079AE668F}" type="pres">
      <dgm:prSet presAssocID="{BF0B39B4-90AD-4995-8B9B-C2BD170501B4}" presName="img" presStyleLbl="fgImgPlace1" presStyleIdx="4" presStyleCnt="5" custScaleY="12377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E9EF301-D029-4EBB-94A4-6BBF8204B01C}" type="pres">
      <dgm:prSet presAssocID="{BF0B39B4-90AD-4995-8B9B-C2BD170501B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99D0EA-B27B-4404-8BF9-A7AC9DCCD826}" type="presOf" srcId="{535E4E85-A723-43A2-8F10-A10B9663E55E}" destId="{502828C4-ECAF-4C7B-8EC2-B4059194E662}" srcOrd="1" destOrd="0" presId="urn:microsoft.com/office/officeart/2005/8/layout/vList4#2"/>
    <dgm:cxn modelId="{56A04B1F-2075-4630-89C2-7212B301B335}" srcId="{80F240DC-FB6C-4B4D-8404-B3EDD39FB38A}" destId="{6E8716A1-97DC-4E1C-B963-A3B53C385A6D}" srcOrd="2" destOrd="0" parTransId="{A75669FF-E07B-44DD-9ED7-A282D72C92CF}" sibTransId="{3FD4E240-3A9B-4DB8-AEFF-7985F38C3C70}"/>
    <dgm:cxn modelId="{5846D224-441D-4CCE-8FF6-8D73680C7C39}" srcId="{80F240DC-FB6C-4B4D-8404-B3EDD39FB38A}" destId="{BF0B39B4-90AD-4995-8B9B-C2BD170501B4}" srcOrd="4" destOrd="0" parTransId="{D4DD1D87-033A-4DEE-9E62-DFEAA339156A}" sibTransId="{0027C1D4-33E9-42A2-8FF9-1089F242C9E0}"/>
    <dgm:cxn modelId="{7076086B-05CC-4522-B763-4D2B3678C08A}" type="presOf" srcId="{6E8716A1-97DC-4E1C-B963-A3B53C385A6D}" destId="{23B8ACA4-E21C-43B4-8D5E-055F3E3B5E22}" srcOrd="0" destOrd="0" presId="urn:microsoft.com/office/officeart/2005/8/layout/vList4#2"/>
    <dgm:cxn modelId="{3CBB62C6-9457-4865-9F82-1674BEA1A54A}" srcId="{80F240DC-FB6C-4B4D-8404-B3EDD39FB38A}" destId="{535E4E85-A723-43A2-8F10-A10B9663E55E}" srcOrd="3" destOrd="0" parTransId="{6D49F095-81B6-43CC-B1B7-48FA4848C52D}" sibTransId="{13E6CB64-5F86-4D5F-8860-60DCC7B531F7}"/>
    <dgm:cxn modelId="{1B8AACEE-1A4C-43E2-9EBA-BEE6B759BA13}" type="presOf" srcId="{535E4E85-A723-43A2-8F10-A10B9663E55E}" destId="{D152A1A8-B123-49AB-B8CE-FBDD2B50EEC5}" srcOrd="0" destOrd="0" presId="urn:microsoft.com/office/officeart/2005/8/layout/vList4#2"/>
    <dgm:cxn modelId="{C4D01BA0-1AF4-4FF1-B21C-8689E3979647}" type="presOf" srcId="{26EA258A-5AB2-4D33-BD0B-391F22EF0FB2}" destId="{8C8CEC5F-AB49-46BB-B38B-3691A8F118A9}" srcOrd="1" destOrd="0" presId="urn:microsoft.com/office/officeart/2005/8/layout/vList4#2"/>
    <dgm:cxn modelId="{5ACD48EB-0E9C-4C60-9C6D-A99F72800200}" type="presOf" srcId="{80F240DC-FB6C-4B4D-8404-B3EDD39FB38A}" destId="{76015E6E-2165-429B-8B65-1DE3A6CAF7D4}" srcOrd="0" destOrd="0" presId="urn:microsoft.com/office/officeart/2005/8/layout/vList4#2"/>
    <dgm:cxn modelId="{C0FB7435-1A17-4513-A718-30530BEE321C}" type="presOf" srcId="{BF0B39B4-90AD-4995-8B9B-C2BD170501B4}" destId="{0E9EF301-D029-4EBB-94A4-6BBF8204B01C}" srcOrd="1" destOrd="0" presId="urn:microsoft.com/office/officeart/2005/8/layout/vList4#2"/>
    <dgm:cxn modelId="{14F82F10-B52E-4342-B9FD-1B76317F423E}" srcId="{80F240DC-FB6C-4B4D-8404-B3EDD39FB38A}" destId="{26EA258A-5AB2-4D33-BD0B-391F22EF0FB2}" srcOrd="1" destOrd="0" parTransId="{BB5A39B5-6418-476F-869A-53735C02A0C6}" sibTransId="{EF47E3EF-0501-4B92-B416-E6A5CCB7ABBB}"/>
    <dgm:cxn modelId="{7374BE2B-CEB5-410E-91E8-F81DF824E639}" type="presOf" srcId="{E0174485-453E-4296-81E6-7B75E5E024FC}" destId="{1DF6882B-2438-442E-B955-84B6B3BFDA78}" srcOrd="1" destOrd="0" presId="urn:microsoft.com/office/officeart/2005/8/layout/vList4#2"/>
    <dgm:cxn modelId="{1516AF99-3EA2-45CA-9A53-993B58440FA6}" type="presOf" srcId="{6E8716A1-97DC-4E1C-B963-A3B53C385A6D}" destId="{A8EC81CB-7202-4DA9-A86C-D9A5B6B582C4}" srcOrd="1" destOrd="0" presId="urn:microsoft.com/office/officeart/2005/8/layout/vList4#2"/>
    <dgm:cxn modelId="{A5439732-B2D5-461A-85CC-1F281E00D15A}" type="presOf" srcId="{26EA258A-5AB2-4D33-BD0B-391F22EF0FB2}" destId="{89D0083D-EFAB-481C-AEB9-D9A63C556457}" srcOrd="0" destOrd="0" presId="urn:microsoft.com/office/officeart/2005/8/layout/vList4#2"/>
    <dgm:cxn modelId="{04A6FA76-DFAD-4FE9-8F0E-1DBA3E7A7A8A}" srcId="{80F240DC-FB6C-4B4D-8404-B3EDD39FB38A}" destId="{E0174485-453E-4296-81E6-7B75E5E024FC}" srcOrd="0" destOrd="0" parTransId="{2465FC83-17C1-46E2-8B45-B15E32FBA31B}" sibTransId="{99062D2D-FEB5-4197-9C86-BDD8B37D425B}"/>
    <dgm:cxn modelId="{ACBDE72B-5E89-4354-AE45-5D1FB66131E8}" type="presOf" srcId="{E0174485-453E-4296-81E6-7B75E5E024FC}" destId="{BC46B4D0-9D85-4446-AC9E-BDDAEEE2D85E}" srcOrd="0" destOrd="0" presId="urn:microsoft.com/office/officeart/2005/8/layout/vList4#2"/>
    <dgm:cxn modelId="{7D4E8354-E94F-468B-8A6A-AD1B3730D244}" type="presOf" srcId="{BF0B39B4-90AD-4995-8B9B-C2BD170501B4}" destId="{7F3034D2-4777-4E04-BCBD-5C064991A0DF}" srcOrd="0" destOrd="0" presId="urn:microsoft.com/office/officeart/2005/8/layout/vList4#2"/>
    <dgm:cxn modelId="{03CB1668-C009-41EE-9B99-1F5DBA124F02}" type="presParOf" srcId="{76015E6E-2165-429B-8B65-1DE3A6CAF7D4}" destId="{C7A767DB-C6D2-4C08-A9F9-D47A6660CE5F}" srcOrd="0" destOrd="0" presId="urn:microsoft.com/office/officeart/2005/8/layout/vList4#2"/>
    <dgm:cxn modelId="{CEBB1EF5-D8FA-413C-B6D3-23AB50789D7B}" type="presParOf" srcId="{C7A767DB-C6D2-4C08-A9F9-D47A6660CE5F}" destId="{BC46B4D0-9D85-4446-AC9E-BDDAEEE2D85E}" srcOrd="0" destOrd="0" presId="urn:microsoft.com/office/officeart/2005/8/layout/vList4#2"/>
    <dgm:cxn modelId="{45A952F2-1A6A-4FC1-82A0-971FB774E596}" type="presParOf" srcId="{C7A767DB-C6D2-4C08-A9F9-D47A6660CE5F}" destId="{52EDA39A-8612-4D51-809D-48480564FE15}" srcOrd="1" destOrd="0" presId="urn:microsoft.com/office/officeart/2005/8/layout/vList4#2"/>
    <dgm:cxn modelId="{3A3ECA45-55E7-42C6-A67E-D3924F24E0F1}" type="presParOf" srcId="{C7A767DB-C6D2-4C08-A9F9-D47A6660CE5F}" destId="{1DF6882B-2438-442E-B955-84B6B3BFDA78}" srcOrd="2" destOrd="0" presId="urn:microsoft.com/office/officeart/2005/8/layout/vList4#2"/>
    <dgm:cxn modelId="{07A98079-D78F-4130-9621-E2023ADAEA68}" type="presParOf" srcId="{76015E6E-2165-429B-8B65-1DE3A6CAF7D4}" destId="{51AF94AA-5AAF-4337-A889-F64C10AC9DD6}" srcOrd="1" destOrd="0" presId="urn:microsoft.com/office/officeart/2005/8/layout/vList4#2"/>
    <dgm:cxn modelId="{4B00D53B-8F98-4D37-B428-57AC4AB62066}" type="presParOf" srcId="{76015E6E-2165-429B-8B65-1DE3A6CAF7D4}" destId="{A45D9F8B-8C24-4C1C-B8B1-7263386ED29A}" srcOrd="2" destOrd="0" presId="urn:microsoft.com/office/officeart/2005/8/layout/vList4#2"/>
    <dgm:cxn modelId="{23DADB23-36A4-4FB3-8F5F-F3FF9E69B791}" type="presParOf" srcId="{A45D9F8B-8C24-4C1C-B8B1-7263386ED29A}" destId="{89D0083D-EFAB-481C-AEB9-D9A63C556457}" srcOrd="0" destOrd="0" presId="urn:microsoft.com/office/officeart/2005/8/layout/vList4#2"/>
    <dgm:cxn modelId="{52524819-F83C-48E9-A63C-719ABF569DFF}" type="presParOf" srcId="{A45D9F8B-8C24-4C1C-B8B1-7263386ED29A}" destId="{AA0D56FC-C3E7-4279-BF7B-8CEF20374FEF}" srcOrd="1" destOrd="0" presId="urn:microsoft.com/office/officeart/2005/8/layout/vList4#2"/>
    <dgm:cxn modelId="{17A61AB8-81E5-4853-901A-B7E282CBCBBF}" type="presParOf" srcId="{A45D9F8B-8C24-4C1C-B8B1-7263386ED29A}" destId="{8C8CEC5F-AB49-46BB-B38B-3691A8F118A9}" srcOrd="2" destOrd="0" presId="urn:microsoft.com/office/officeart/2005/8/layout/vList4#2"/>
    <dgm:cxn modelId="{7DBFBF4F-0D8D-4E58-BD79-47488904BA26}" type="presParOf" srcId="{76015E6E-2165-429B-8B65-1DE3A6CAF7D4}" destId="{EBB752F8-607C-4D86-9667-00C297122896}" srcOrd="3" destOrd="0" presId="urn:microsoft.com/office/officeart/2005/8/layout/vList4#2"/>
    <dgm:cxn modelId="{1CA7CFEE-DC02-4B97-8AD5-6336A88DD7CD}" type="presParOf" srcId="{76015E6E-2165-429B-8B65-1DE3A6CAF7D4}" destId="{B2384EDF-ABFD-42EA-B209-5E0B29108365}" srcOrd="4" destOrd="0" presId="urn:microsoft.com/office/officeart/2005/8/layout/vList4#2"/>
    <dgm:cxn modelId="{0C57F4F8-ED61-4617-ADC8-2DAB3181D452}" type="presParOf" srcId="{B2384EDF-ABFD-42EA-B209-5E0B29108365}" destId="{23B8ACA4-E21C-43B4-8D5E-055F3E3B5E22}" srcOrd="0" destOrd="0" presId="urn:microsoft.com/office/officeart/2005/8/layout/vList4#2"/>
    <dgm:cxn modelId="{A8264F4B-1A5E-4D12-A25A-AEA501783940}" type="presParOf" srcId="{B2384EDF-ABFD-42EA-B209-5E0B29108365}" destId="{F220D96D-CCED-4B13-88B4-E6127005271B}" srcOrd="1" destOrd="0" presId="urn:microsoft.com/office/officeart/2005/8/layout/vList4#2"/>
    <dgm:cxn modelId="{4E538581-6ADE-4B62-BCE0-53CAAF6C23E6}" type="presParOf" srcId="{B2384EDF-ABFD-42EA-B209-5E0B29108365}" destId="{A8EC81CB-7202-4DA9-A86C-D9A5B6B582C4}" srcOrd="2" destOrd="0" presId="urn:microsoft.com/office/officeart/2005/8/layout/vList4#2"/>
    <dgm:cxn modelId="{F8B8CD95-58C8-4550-9718-44ED45CEF4F1}" type="presParOf" srcId="{76015E6E-2165-429B-8B65-1DE3A6CAF7D4}" destId="{E12E5E47-AA67-4028-92F1-FC4674AA06B0}" srcOrd="5" destOrd="0" presId="urn:microsoft.com/office/officeart/2005/8/layout/vList4#2"/>
    <dgm:cxn modelId="{6FEC392B-EEC2-4864-95D5-B8E7B359F435}" type="presParOf" srcId="{76015E6E-2165-429B-8B65-1DE3A6CAF7D4}" destId="{13CF3674-6081-4F3A-B0A0-5B5E7A0005A8}" srcOrd="6" destOrd="0" presId="urn:microsoft.com/office/officeart/2005/8/layout/vList4#2"/>
    <dgm:cxn modelId="{23D9086E-A95F-45A0-B65F-1153648DAC4C}" type="presParOf" srcId="{13CF3674-6081-4F3A-B0A0-5B5E7A0005A8}" destId="{D152A1A8-B123-49AB-B8CE-FBDD2B50EEC5}" srcOrd="0" destOrd="0" presId="urn:microsoft.com/office/officeart/2005/8/layout/vList4#2"/>
    <dgm:cxn modelId="{3F0DAC15-72A6-4BAB-A3F1-75C315C04441}" type="presParOf" srcId="{13CF3674-6081-4F3A-B0A0-5B5E7A0005A8}" destId="{32C11560-1C93-431E-99FD-D2E22CA67D34}" srcOrd="1" destOrd="0" presId="urn:microsoft.com/office/officeart/2005/8/layout/vList4#2"/>
    <dgm:cxn modelId="{B2A47D7A-6EB1-40D2-8A63-4E33018B0993}" type="presParOf" srcId="{13CF3674-6081-4F3A-B0A0-5B5E7A0005A8}" destId="{502828C4-ECAF-4C7B-8EC2-B4059194E662}" srcOrd="2" destOrd="0" presId="urn:microsoft.com/office/officeart/2005/8/layout/vList4#2"/>
    <dgm:cxn modelId="{E8CC95D6-AC08-4974-9B37-413205C002B0}" type="presParOf" srcId="{76015E6E-2165-429B-8B65-1DE3A6CAF7D4}" destId="{38B445CC-8682-4DF8-AC20-28E8249237B1}" srcOrd="7" destOrd="0" presId="urn:microsoft.com/office/officeart/2005/8/layout/vList4#2"/>
    <dgm:cxn modelId="{9EE492A6-4E0D-4E47-80E2-DEF84BC99BDF}" type="presParOf" srcId="{76015E6E-2165-429B-8B65-1DE3A6CAF7D4}" destId="{2E3AB29B-DE4B-4859-B9BD-7E1D5C3A9918}" srcOrd="8" destOrd="0" presId="urn:microsoft.com/office/officeart/2005/8/layout/vList4#2"/>
    <dgm:cxn modelId="{4DAFF5CD-59C6-488E-9A74-5666C2A53155}" type="presParOf" srcId="{2E3AB29B-DE4B-4859-B9BD-7E1D5C3A9918}" destId="{7F3034D2-4777-4E04-BCBD-5C064991A0DF}" srcOrd="0" destOrd="0" presId="urn:microsoft.com/office/officeart/2005/8/layout/vList4#2"/>
    <dgm:cxn modelId="{6B757B4A-557E-4A2A-B8EC-FDC835489CD3}" type="presParOf" srcId="{2E3AB29B-DE4B-4859-B9BD-7E1D5C3A9918}" destId="{94556A71-7507-424E-8B80-DB5079AE668F}" srcOrd="1" destOrd="0" presId="urn:microsoft.com/office/officeart/2005/8/layout/vList4#2"/>
    <dgm:cxn modelId="{44C0C87F-D64A-4F64-9A75-3F7A03FAE0B1}" type="presParOf" srcId="{2E3AB29B-DE4B-4859-B9BD-7E1D5C3A9918}" destId="{0E9EF301-D029-4EBB-94A4-6BBF8204B01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C7F910-CC0B-4BB7-9B62-C469D77A42F7}" type="doc">
      <dgm:prSet loTypeId="urn:microsoft.com/office/officeart/2005/8/layout/vList3#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962D06B-0EAA-45C7-A1C4-FEF390D7BC68}">
      <dgm:prSet phldrT="[Текст]" custT="1"/>
      <dgm:spPr/>
      <dgm:t>
        <a:bodyPr/>
        <a:lstStyle/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Potențialul științific al IMB: 64 cercetători șt., 28 doctori în științe, 3 doctori </a:t>
          </a:r>
          <a:r>
            <a:rPr lang="ro-RO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habilitați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,1 academician al AȘM, 5 laureați ai medaliei de aur OMPI 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2E8D471-5675-46B1-8520-40CF763463CB}" type="parTrans" cxnId="{07D18CC6-D34A-41CC-AC74-C2547DA70CAC}">
      <dgm:prSet/>
      <dgm:spPr/>
      <dgm:t>
        <a:bodyPr/>
        <a:lstStyle/>
        <a:p>
          <a:endParaRPr lang="ru-RU"/>
        </a:p>
      </dgm:t>
    </dgm:pt>
    <dgm:pt modelId="{B6047B17-04D0-44D4-A5AC-37C09952DF75}" type="sibTrans" cxnId="{07D18CC6-D34A-41CC-AC74-C2547DA70CAC}">
      <dgm:prSet/>
      <dgm:spPr/>
      <dgm:t>
        <a:bodyPr/>
        <a:lstStyle/>
        <a:p>
          <a:endParaRPr lang="ru-RU"/>
        </a:p>
      </dgm:t>
    </dgm:pt>
    <dgm:pt modelId="{60240B68-172B-4BE3-B42B-DD73C5C941AC}">
      <dgm:prSet phldrT="[Текст]" custT="1"/>
      <dgm:spPr/>
      <dgm:t>
        <a:bodyPr/>
        <a:lstStyle/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Participare cu succes 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la </a:t>
          </a:r>
          <a:r>
            <a:rPr lang="en-US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toate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n-US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tipurile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de 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proiecte de cercetare și concursuri naționale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075FFE9-ADFA-47E0-A590-2869F3F0A4A2}" type="parTrans" cxnId="{3BF3B4EB-B9B1-4F84-8DDE-B3909ED22FFD}">
      <dgm:prSet/>
      <dgm:spPr/>
      <dgm:t>
        <a:bodyPr/>
        <a:lstStyle/>
        <a:p>
          <a:endParaRPr lang="ru-RU"/>
        </a:p>
      </dgm:t>
    </dgm:pt>
    <dgm:pt modelId="{4D75C102-0E67-41D3-BC15-7CA228291FCF}" type="sibTrans" cxnId="{3BF3B4EB-B9B1-4F84-8DDE-B3909ED22FFD}">
      <dgm:prSet/>
      <dgm:spPr/>
      <dgm:t>
        <a:bodyPr/>
        <a:lstStyle/>
        <a:p>
          <a:endParaRPr lang="ru-RU"/>
        </a:p>
      </dgm:t>
    </dgm:pt>
    <dgm:pt modelId="{002B95D2-452A-4F06-B5AA-D2A5C86EF89F}">
      <dgm:prSet phldrT="[Текст]"/>
      <dgm:spPr/>
      <dgm:t>
        <a:bodyPr/>
        <a:lstStyle/>
        <a:p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Produse</a:t>
          </a:r>
          <a:r>
            <a:rPr lang="en-US" dirty="0" smtClean="0">
              <a:latin typeface="Verdana" pitchFamily="34" charset="0"/>
              <a:ea typeface="Verdana" pitchFamily="34" charset="0"/>
              <a:cs typeface="Verdana" pitchFamily="34" charset="0"/>
            </a:rPr>
            <a:t>,</a:t>
          </a:r>
          <a:r>
            <a:rPr lang="en-US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metode</a:t>
          </a:r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 și tehnologii elaborate, proiecte de transfer tehnologic,                     brevete de invenție și distincții la saloanele internaționale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C169D3F-479B-4CD8-8012-9522422938C3}" type="parTrans" cxnId="{0FC3961B-DF9F-4FF7-8EC2-242DE880773E}">
      <dgm:prSet/>
      <dgm:spPr/>
      <dgm:t>
        <a:bodyPr/>
        <a:lstStyle/>
        <a:p>
          <a:endParaRPr lang="ru-RU"/>
        </a:p>
      </dgm:t>
    </dgm:pt>
    <dgm:pt modelId="{2ACAD1ED-4B29-48D4-92D4-BB4D5BB56E19}" type="sibTrans" cxnId="{0FC3961B-DF9F-4FF7-8EC2-242DE880773E}">
      <dgm:prSet/>
      <dgm:spPr/>
      <dgm:t>
        <a:bodyPr/>
        <a:lstStyle/>
        <a:p>
          <a:endParaRPr lang="ru-RU"/>
        </a:p>
      </dgm:t>
    </dgm:pt>
    <dgm:pt modelId="{130F6766-2BBF-4FB3-9A6E-ED9C9FC80AE3}">
      <dgm:prSet custT="1"/>
      <dgm:spPr/>
      <dgm:t>
        <a:bodyPr/>
        <a:lstStyle/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Cooperare internațională:  acorduri și proiecte bilaterale,membri ai 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</a:p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consorțiilor internaționale, proiect PC7, Conferința bianuală 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066DBF3-346B-48D6-8F2A-B6BD6DBD3B95}" type="parTrans" cxnId="{C8C883B7-EC58-4CF1-8E78-72CD940368A3}">
      <dgm:prSet/>
      <dgm:spPr/>
      <dgm:t>
        <a:bodyPr/>
        <a:lstStyle/>
        <a:p>
          <a:endParaRPr lang="ru-RU"/>
        </a:p>
      </dgm:t>
    </dgm:pt>
    <dgm:pt modelId="{9EE04B32-3B93-4A77-9DA1-5792C66D923C}" type="sibTrans" cxnId="{C8C883B7-EC58-4CF1-8E78-72CD940368A3}">
      <dgm:prSet/>
      <dgm:spPr/>
      <dgm:t>
        <a:bodyPr/>
        <a:lstStyle/>
        <a:p>
          <a:endParaRPr lang="ru-RU"/>
        </a:p>
      </dgm:t>
    </dgm:pt>
    <dgm:pt modelId="{963D4E22-259F-472C-86E3-D28244322A7B}">
      <dgm:prSet custT="1"/>
      <dgm:spPr/>
      <dgm:t>
        <a:bodyPr/>
        <a:lstStyle/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Instituție organizatoare de doctorat în cadrul școlii doctorale ”Științe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n-US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biologice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” </a:t>
          </a:r>
          <a:endParaRPr lang="en-US" sz="16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la specialități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le 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163.04. Microbiologie, 167.01. Biotehnologie </a:t>
          </a:r>
          <a:r>
            <a: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B5F2EE1-E5D6-4CC9-A25C-D49B9DB30387}" type="parTrans" cxnId="{553FE7BC-1C52-497D-8A3C-58BF2A410D82}">
      <dgm:prSet/>
      <dgm:spPr/>
      <dgm:t>
        <a:bodyPr/>
        <a:lstStyle/>
        <a:p>
          <a:endParaRPr lang="ru-RU"/>
        </a:p>
      </dgm:t>
    </dgm:pt>
    <dgm:pt modelId="{F19E973B-E60F-441D-9401-4CAA9985FEF0}" type="sibTrans" cxnId="{553FE7BC-1C52-497D-8A3C-58BF2A410D82}">
      <dgm:prSet/>
      <dgm:spPr/>
      <dgm:t>
        <a:bodyPr/>
        <a:lstStyle/>
        <a:p>
          <a:endParaRPr lang="ru-RU"/>
        </a:p>
      </dgm:t>
    </dgm:pt>
    <dgm:pt modelId="{B2453828-B293-475F-A0DE-D18598F31360}">
      <dgm:prSet custT="1"/>
      <dgm:spPr/>
      <dgm:t>
        <a:bodyPr/>
        <a:lstStyle/>
        <a:p>
          <a:r>
            <a:rPr lang="ro-RO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Șco</a:t>
          </a:r>
          <a:r>
            <a:rPr lang="en-US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li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științifice în domeniul </a:t>
          </a:r>
          <a:r>
            <a:rPr lang="ro-RO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ficobiotehnologiei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și sintezei produșilor microbieni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2F7B857-9218-4A26-8527-4F4F0329BCD1}" type="parTrans" cxnId="{566644C0-51FA-44BF-B971-F739B5B1F9B3}">
      <dgm:prSet/>
      <dgm:spPr/>
      <dgm:t>
        <a:bodyPr/>
        <a:lstStyle/>
        <a:p>
          <a:endParaRPr lang="ru-RU"/>
        </a:p>
      </dgm:t>
    </dgm:pt>
    <dgm:pt modelId="{088EEDAA-F9EC-4DF7-ADF0-F059749F68CD}" type="sibTrans" cxnId="{566644C0-51FA-44BF-B971-F739B5B1F9B3}">
      <dgm:prSet/>
      <dgm:spPr/>
      <dgm:t>
        <a:bodyPr/>
        <a:lstStyle/>
        <a:p>
          <a:endParaRPr lang="ru-RU"/>
        </a:p>
      </dgm:t>
    </dgm:pt>
    <dgm:pt modelId="{B4E4C444-ED66-47C8-94B1-139CFF52A812}">
      <dgm:prSet custT="1"/>
      <dgm:spPr/>
      <dgm:t>
        <a:bodyPr/>
        <a:lstStyle/>
        <a:p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Colecția Națională de Microorganisme </a:t>
          </a:r>
          <a:r>
            <a:rPr lang="ro-RO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Nepatogene</a:t>
          </a:r>
          <a:r>
            <a:rPr lang="ro-RO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– instituție ce asigură depozitarea  microorganismelor de interes biotehnologic la nivel național 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9C87384-405F-45AE-9413-433E934F1ADB}" type="parTrans" cxnId="{F89293EB-CE28-421F-A36B-AB0BB63D16BE}">
      <dgm:prSet/>
      <dgm:spPr/>
      <dgm:t>
        <a:bodyPr/>
        <a:lstStyle/>
        <a:p>
          <a:endParaRPr lang="ru-RU"/>
        </a:p>
      </dgm:t>
    </dgm:pt>
    <dgm:pt modelId="{DCF87868-8DEB-4558-9CEE-D63786B402DE}" type="sibTrans" cxnId="{F89293EB-CE28-421F-A36B-AB0BB63D16BE}">
      <dgm:prSet/>
      <dgm:spPr/>
      <dgm:t>
        <a:bodyPr/>
        <a:lstStyle/>
        <a:p>
          <a:endParaRPr lang="ru-RU"/>
        </a:p>
      </dgm:t>
    </dgm:pt>
    <dgm:pt modelId="{12D9D20E-5071-444A-92A7-4743C4895950}" type="pres">
      <dgm:prSet presAssocID="{04C7F910-CC0B-4BB7-9B62-C469D77A42F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9F403A-90E5-4BE9-A681-2CD86ED3E36B}" type="pres">
      <dgm:prSet presAssocID="{8962D06B-0EAA-45C7-A1C4-FEF390D7BC68}" presName="composite" presStyleCnt="0"/>
      <dgm:spPr/>
    </dgm:pt>
    <dgm:pt modelId="{4B166A8D-A7A0-4FCD-8FD8-23DA8456EA7D}" type="pres">
      <dgm:prSet presAssocID="{8962D06B-0EAA-45C7-A1C4-FEF390D7BC68}" presName="imgShp" presStyleLbl="fgImgPlace1" presStyleIdx="0" presStyleCnt="7" custScaleX="113052" custScaleY="119887" custLinFactX="-100000" custLinFactNeighborX="-107732" custLinFactNeighborY="-3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FD1EA74-93AF-4D8C-87E7-D0AF6288F1A0}" type="pres">
      <dgm:prSet presAssocID="{8962D06B-0EAA-45C7-A1C4-FEF390D7BC68}" presName="txShp" presStyleLbl="node1" presStyleIdx="0" presStyleCnt="7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2BD32-8D45-43B0-9A99-16160F04B8CB}" type="pres">
      <dgm:prSet presAssocID="{B6047B17-04D0-44D4-A5AC-37C09952DF75}" presName="spacing" presStyleCnt="0"/>
      <dgm:spPr/>
    </dgm:pt>
    <dgm:pt modelId="{6A1D6E87-ABC5-48AB-8BBA-FB609F84DC92}" type="pres">
      <dgm:prSet presAssocID="{60240B68-172B-4BE3-B42B-DD73C5C941AC}" presName="composite" presStyleCnt="0"/>
      <dgm:spPr/>
    </dgm:pt>
    <dgm:pt modelId="{F07A6617-89EB-4579-A2C9-573071CC08E6}" type="pres">
      <dgm:prSet presAssocID="{60240B68-172B-4BE3-B42B-DD73C5C941AC}" presName="imgShp" presStyleLbl="fgImgPlace1" presStyleIdx="1" presStyleCnt="7" custLinFactX="-100000" custLinFactNeighborX="-127802" custLinFactNeighborY="43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98996D-DBA4-4D38-99A8-940452DA8556}" type="pres">
      <dgm:prSet presAssocID="{60240B68-172B-4BE3-B42B-DD73C5C941AC}" presName="txShp" presStyleLbl="node1" presStyleIdx="1" presStyleCnt="7" custScaleX="150376" custLinFactNeighborX="0" custLinFactNeighborY="2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31FC8-C77C-4EFB-8788-EB79E2A8BE6B}" type="pres">
      <dgm:prSet presAssocID="{4D75C102-0E67-41D3-BC15-7CA228291FCF}" presName="spacing" presStyleCnt="0"/>
      <dgm:spPr/>
    </dgm:pt>
    <dgm:pt modelId="{D467E4E0-279E-4B59-8AB6-9F3CA56BBFDF}" type="pres">
      <dgm:prSet presAssocID="{002B95D2-452A-4F06-B5AA-D2A5C86EF89F}" presName="composite" presStyleCnt="0"/>
      <dgm:spPr/>
    </dgm:pt>
    <dgm:pt modelId="{7A77B78C-CE7A-4EAA-BDFF-15DACFFA8582}" type="pres">
      <dgm:prSet presAssocID="{002B95D2-452A-4F06-B5AA-D2A5C86EF89F}" presName="imgShp" presStyleLbl="fgImgPlace1" presStyleIdx="2" presStyleCnt="7" custLinFactX="-100000" custLinFactNeighborX="-127802" custLinFactNeighborY="312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EAA6AA8-EFB2-442D-9002-509F440D9F13}" type="pres">
      <dgm:prSet presAssocID="{002B95D2-452A-4F06-B5AA-D2A5C86EF89F}" presName="txShp" presStyleLbl="node1" presStyleIdx="2" presStyleCnt="7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ADFF2-7A28-4F51-AD0F-3EA6E15C9543}" type="pres">
      <dgm:prSet presAssocID="{2ACAD1ED-4B29-48D4-92D4-BB4D5BB56E19}" presName="spacing" presStyleCnt="0"/>
      <dgm:spPr/>
    </dgm:pt>
    <dgm:pt modelId="{E2726C20-54FF-42B6-A0E6-9FEB42B21401}" type="pres">
      <dgm:prSet presAssocID="{130F6766-2BBF-4FB3-9A6E-ED9C9FC80AE3}" presName="composite" presStyleCnt="0"/>
      <dgm:spPr/>
    </dgm:pt>
    <dgm:pt modelId="{44E1EAA4-0587-4400-BF82-1947B42CC0B7}" type="pres">
      <dgm:prSet presAssocID="{130F6766-2BBF-4FB3-9A6E-ED9C9FC80AE3}" presName="imgShp" presStyleLbl="fgImgPlace1" presStyleIdx="3" presStyleCnt="7" custLinFactX="-100000" custLinFactNeighborX="-123904" custLinFactNeighborY="-424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816016-BE3D-4821-A61F-994BA56C206A}" type="pres">
      <dgm:prSet presAssocID="{130F6766-2BBF-4FB3-9A6E-ED9C9FC80AE3}" presName="txShp" presStyleLbl="node1" presStyleIdx="3" presStyleCnt="7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45B79-2D8E-4C24-8CBF-45770DB872EE}" type="pres">
      <dgm:prSet presAssocID="{9EE04B32-3B93-4A77-9DA1-5792C66D923C}" presName="spacing" presStyleCnt="0"/>
      <dgm:spPr/>
    </dgm:pt>
    <dgm:pt modelId="{DB552FD5-7001-4B8E-90F9-86C8DE8FB1AD}" type="pres">
      <dgm:prSet presAssocID="{963D4E22-259F-472C-86E3-D28244322A7B}" presName="composite" presStyleCnt="0"/>
      <dgm:spPr/>
    </dgm:pt>
    <dgm:pt modelId="{ABAE3851-3C86-4581-884E-A206A0966956}" type="pres">
      <dgm:prSet presAssocID="{963D4E22-259F-472C-86E3-D28244322A7B}" presName="imgShp" presStyleLbl="fgImgPlace1" presStyleIdx="4" presStyleCnt="7" custLinFactX="-100000" custLinFactNeighborX="-127802" custLinFactNeighborY="61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21B2F8B-98B8-40CB-B069-ED11573BB047}" type="pres">
      <dgm:prSet presAssocID="{963D4E22-259F-472C-86E3-D28244322A7B}" presName="txShp" presStyleLbl="node1" presStyleIdx="4" presStyleCnt="7" custScaleX="150376" custLinFactNeighborX="-1305" custLinFactNeighborY="2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6D62C-DC28-4106-A78A-2753DE683185}" type="pres">
      <dgm:prSet presAssocID="{F19E973B-E60F-441D-9401-4CAA9985FEF0}" presName="spacing" presStyleCnt="0"/>
      <dgm:spPr/>
    </dgm:pt>
    <dgm:pt modelId="{1214464F-3FEC-4FA2-B5C3-768726365B54}" type="pres">
      <dgm:prSet presAssocID="{B2453828-B293-475F-A0DE-D18598F31360}" presName="composite" presStyleCnt="0"/>
      <dgm:spPr/>
    </dgm:pt>
    <dgm:pt modelId="{C5EC6FBE-C8B8-49F3-B496-83A3A6AD1A1C}" type="pres">
      <dgm:prSet presAssocID="{B2453828-B293-475F-A0DE-D18598F31360}" presName="imgShp" presStyleLbl="fgImgPlace1" presStyleIdx="5" presStyleCnt="7" custScaleY="113851" custLinFactX="-100000" custLinFactNeighborX="-106964" custLinFactNeighborY="844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7BB7BA9D-DC06-4DFE-AB89-70FA7450ED67}" type="pres">
      <dgm:prSet presAssocID="{B2453828-B293-475F-A0DE-D18598F31360}" presName="txShp" presStyleLbl="node1" presStyleIdx="5" presStyleCnt="7" custScaleX="147678" custLinFactNeighborX="1349" custLinFactNeighborY="5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BC40F-E5DC-40D5-8996-26AE35AF09AF}" type="pres">
      <dgm:prSet presAssocID="{088EEDAA-F9EC-4DF7-ADF0-F059749F68CD}" presName="spacing" presStyleCnt="0"/>
      <dgm:spPr/>
    </dgm:pt>
    <dgm:pt modelId="{F1708A67-AA5E-4D7E-98A2-42A9D422C1F3}" type="pres">
      <dgm:prSet presAssocID="{B4E4C444-ED66-47C8-94B1-139CFF52A812}" presName="composite" presStyleCnt="0"/>
      <dgm:spPr/>
    </dgm:pt>
    <dgm:pt modelId="{658B32A7-F802-4AFF-BB73-D9EB43E06723}" type="pres">
      <dgm:prSet presAssocID="{B4E4C444-ED66-47C8-94B1-139CFF52A812}" presName="imgShp" presStyleLbl="fgImgPlace1" presStyleIdx="6" presStyleCnt="7" custScaleX="112418" custScaleY="125270" custLinFactX="-100000" custLinFactNeighborX="-106964" custLinFactNeighborY="-1050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0072BA19-D6E8-4FAC-A7EE-A4A8880ED40D}" type="pres">
      <dgm:prSet presAssocID="{B4E4C444-ED66-47C8-94B1-139CFF52A812}" presName="txShp" presStyleLbl="node1" presStyleIdx="6" presStyleCnt="7" custScaleX="147765" custLinFactNeighborX="1306" custLinFactNeighborY="-4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3961B-DF9F-4FF7-8EC2-242DE880773E}" srcId="{04C7F910-CC0B-4BB7-9B62-C469D77A42F7}" destId="{002B95D2-452A-4F06-B5AA-D2A5C86EF89F}" srcOrd="2" destOrd="0" parTransId="{2C169D3F-479B-4CD8-8012-9522422938C3}" sibTransId="{2ACAD1ED-4B29-48D4-92D4-BB4D5BB56E19}"/>
    <dgm:cxn modelId="{F89293EB-CE28-421F-A36B-AB0BB63D16BE}" srcId="{04C7F910-CC0B-4BB7-9B62-C469D77A42F7}" destId="{B4E4C444-ED66-47C8-94B1-139CFF52A812}" srcOrd="6" destOrd="0" parTransId="{39C87384-405F-45AE-9413-433E934F1ADB}" sibTransId="{DCF87868-8DEB-4558-9CEE-D63786B402DE}"/>
    <dgm:cxn modelId="{07D18CC6-D34A-41CC-AC74-C2547DA70CAC}" srcId="{04C7F910-CC0B-4BB7-9B62-C469D77A42F7}" destId="{8962D06B-0EAA-45C7-A1C4-FEF390D7BC68}" srcOrd="0" destOrd="0" parTransId="{42E8D471-5675-46B1-8520-40CF763463CB}" sibTransId="{B6047B17-04D0-44D4-A5AC-37C09952DF75}"/>
    <dgm:cxn modelId="{EF813306-6E7C-47CE-9751-2DC19C52ECCE}" type="presOf" srcId="{002B95D2-452A-4F06-B5AA-D2A5C86EF89F}" destId="{FEAA6AA8-EFB2-442D-9002-509F440D9F13}" srcOrd="0" destOrd="0" presId="urn:microsoft.com/office/officeart/2005/8/layout/vList3#1"/>
    <dgm:cxn modelId="{F778AC06-2C95-486F-9379-CCACE1170C7C}" type="presOf" srcId="{60240B68-172B-4BE3-B42B-DD73C5C941AC}" destId="{CB98996D-DBA4-4D38-99A8-940452DA8556}" srcOrd="0" destOrd="0" presId="urn:microsoft.com/office/officeart/2005/8/layout/vList3#1"/>
    <dgm:cxn modelId="{8B37BE2F-F0B8-44E0-9A06-E9841AA6FACE}" type="presOf" srcId="{8962D06B-0EAA-45C7-A1C4-FEF390D7BC68}" destId="{AFD1EA74-93AF-4D8C-87E7-D0AF6288F1A0}" srcOrd="0" destOrd="0" presId="urn:microsoft.com/office/officeart/2005/8/layout/vList3#1"/>
    <dgm:cxn modelId="{C8C883B7-EC58-4CF1-8E78-72CD940368A3}" srcId="{04C7F910-CC0B-4BB7-9B62-C469D77A42F7}" destId="{130F6766-2BBF-4FB3-9A6E-ED9C9FC80AE3}" srcOrd="3" destOrd="0" parTransId="{0066DBF3-346B-48D6-8F2A-B6BD6DBD3B95}" sibTransId="{9EE04B32-3B93-4A77-9DA1-5792C66D923C}"/>
    <dgm:cxn modelId="{45662EDC-EA9B-45F9-9EF0-A5D31AF09675}" type="presOf" srcId="{B2453828-B293-475F-A0DE-D18598F31360}" destId="{7BB7BA9D-DC06-4DFE-AB89-70FA7450ED67}" srcOrd="0" destOrd="0" presId="urn:microsoft.com/office/officeart/2005/8/layout/vList3#1"/>
    <dgm:cxn modelId="{553FE7BC-1C52-497D-8A3C-58BF2A410D82}" srcId="{04C7F910-CC0B-4BB7-9B62-C469D77A42F7}" destId="{963D4E22-259F-472C-86E3-D28244322A7B}" srcOrd="4" destOrd="0" parTransId="{1B5F2EE1-E5D6-4CC9-A25C-D49B9DB30387}" sibTransId="{F19E973B-E60F-441D-9401-4CAA9985FEF0}"/>
    <dgm:cxn modelId="{0FBC9781-546D-4142-888D-A3C597C2E958}" type="presOf" srcId="{130F6766-2BBF-4FB3-9A6E-ED9C9FC80AE3}" destId="{C6816016-BE3D-4821-A61F-994BA56C206A}" srcOrd="0" destOrd="0" presId="urn:microsoft.com/office/officeart/2005/8/layout/vList3#1"/>
    <dgm:cxn modelId="{66F23E58-CCC9-4869-ACB6-E13F5A49C4AF}" type="presOf" srcId="{04C7F910-CC0B-4BB7-9B62-C469D77A42F7}" destId="{12D9D20E-5071-444A-92A7-4743C4895950}" srcOrd="0" destOrd="0" presId="urn:microsoft.com/office/officeart/2005/8/layout/vList3#1"/>
    <dgm:cxn modelId="{3BF3B4EB-B9B1-4F84-8DDE-B3909ED22FFD}" srcId="{04C7F910-CC0B-4BB7-9B62-C469D77A42F7}" destId="{60240B68-172B-4BE3-B42B-DD73C5C941AC}" srcOrd="1" destOrd="0" parTransId="{C075FFE9-ADFA-47E0-A590-2869F3F0A4A2}" sibTransId="{4D75C102-0E67-41D3-BC15-7CA228291FCF}"/>
    <dgm:cxn modelId="{FB0FDCB8-7F64-42D3-B521-2792F35C9D50}" type="presOf" srcId="{963D4E22-259F-472C-86E3-D28244322A7B}" destId="{C21B2F8B-98B8-40CB-B069-ED11573BB047}" srcOrd="0" destOrd="0" presId="urn:microsoft.com/office/officeart/2005/8/layout/vList3#1"/>
    <dgm:cxn modelId="{566644C0-51FA-44BF-B971-F739B5B1F9B3}" srcId="{04C7F910-CC0B-4BB7-9B62-C469D77A42F7}" destId="{B2453828-B293-475F-A0DE-D18598F31360}" srcOrd="5" destOrd="0" parTransId="{82F7B857-9218-4A26-8527-4F4F0329BCD1}" sibTransId="{088EEDAA-F9EC-4DF7-ADF0-F059749F68CD}"/>
    <dgm:cxn modelId="{E9A3318D-0BD0-45A6-85BB-E44D504CC7B4}" type="presOf" srcId="{B4E4C444-ED66-47C8-94B1-139CFF52A812}" destId="{0072BA19-D6E8-4FAC-A7EE-A4A8880ED40D}" srcOrd="0" destOrd="0" presId="urn:microsoft.com/office/officeart/2005/8/layout/vList3#1"/>
    <dgm:cxn modelId="{BE8748F5-1E19-43BD-ADAC-A4ACBD7BFA3D}" type="presParOf" srcId="{12D9D20E-5071-444A-92A7-4743C4895950}" destId="{709F403A-90E5-4BE9-A681-2CD86ED3E36B}" srcOrd="0" destOrd="0" presId="urn:microsoft.com/office/officeart/2005/8/layout/vList3#1"/>
    <dgm:cxn modelId="{A12C2285-0300-472A-A8A6-AB9D84D087E5}" type="presParOf" srcId="{709F403A-90E5-4BE9-A681-2CD86ED3E36B}" destId="{4B166A8D-A7A0-4FCD-8FD8-23DA8456EA7D}" srcOrd="0" destOrd="0" presId="urn:microsoft.com/office/officeart/2005/8/layout/vList3#1"/>
    <dgm:cxn modelId="{654C457D-DD48-46DC-93FA-57A91D326C30}" type="presParOf" srcId="{709F403A-90E5-4BE9-A681-2CD86ED3E36B}" destId="{AFD1EA74-93AF-4D8C-87E7-D0AF6288F1A0}" srcOrd="1" destOrd="0" presId="urn:microsoft.com/office/officeart/2005/8/layout/vList3#1"/>
    <dgm:cxn modelId="{4728AF09-F683-413F-BADE-CA971038409D}" type="presParOf" srcId="{12D9D20E-5071-444A-92A7-4743C4895950}" destId="{42B2BD32-8D45-43B0-9A99-16160F04B8CB}" srcOrd="1" destOrd="0" presId="urn:microsoft.com/office/officeart/2005/8/layout/vList3#1"/>
    <dgm:cxn modelId="{BC9BD1F9-2708-4D26-9B3A-FDF4AF185B64}" type="presParOf" srcId="{12D9D20E-5071-444A-92A7-4743C4895950}" destId="{6A1D6E87-ABC5-48AB-8BBA-FB609F84DC92}" srcOrd="2" destOrd="0" presId="urn:microsoft.com/office/officeart/2005/8/layout/vList3#1"/>
    <dgm:cxn modelId="{274FBE51-15F2-406F-A9C0-0E70307C34D5}" type="presParOf" srcId="{6A1D6E87-ABC5-48AB-8BBA-FB609F84DC92}" destId="{F07A6617-89EB-4579-A2C9-573071CC08E6}" srcOrd="0" destOrd="0" presId="urn:microsoft.com/office/officeart/2005/8/layout/vList3#1"/>
    <dgm:cxn modelId="{C8D172B0-B89E-415E-B1F4-74BD6B9E85CE}" type="presParOf" srcId="{6A1D6E87-ABC5-48AB-8BBA-FB609F84DC92}" destId="{CB98996D-DBA4-4D38-99A8-940452DA8556}" srcOrd="1" destOrd="0" presId="urn:microsoft.com/office/officeart/2005/8/layout/vList3#1"/>
    <dgm:cxn modelId="{890B56ED-60BA-41C8-9379-327429CC54B8}" type="presParOf" srcId="{12D9D20E-5071-444A-92A7-4743C4895950}" destId="{74531FC8-C77C-4EFB-8788-EB79E2A8BE6B}" srcOrd="3" destOrd="0" presId="urn:microsoft.com/office/officeart/2005/8/layout/vList3#1"/>
    <dgm:cxn modelId="{4C5CAC11-7DDD-42FB-AF74-ACAF47DD2C57}" type="presParOf" srcId="{12D9D20E-5071-444A-92A7-4743C4895950}" destId="{D467E4E0-279E-4B59-8AB6-9F3CA56BBFDF}" srcOrd="4" destOrd="0" presId="urn:microsoft.com/office/officeart/2005/8/layout/vList3#1"/>
    <dgm:cxn modelId="{4E09AA7C-CFB7-4D88-AB5C-F5F7B69CE66E}" type="presParOf" srcId="{D467E4E0-279E-4B59-8AB6-9F3CA56BBFDF}" destId="{7A77B78C-CE7A-4EAA-BDFF-15DACFFA8582}" srcOrd="0" destOrd="0" presId="urn:microsoft.com/office/officeart/2005/8/layout/vList3#1"/>
    <dgm:cxn modelId="{B639C243-F951-43E7-9276-EBE1A7821876}" type="presParOf" srcId="{D467E4E0-279E-4B59-8AB6-9F3CA56BBFDF}" destId="{FEAA6AA8-EFB2-442D-9002-509F440D9F13}" srcOrd="1" destOrd="0" presId="urn:microsoft.com/office/officeart/2005/8/layout/vList3#1"/>
    <dgm:cxn modelId="{D520FD71-1C7C-48F6-A4DF-BEE1E8857761}" type="presParOf" srcId="{12D9D20E-5071-444A-92A7-4743C4895950}" destId="{D3DADFF2-7A28-4F51-AD0F-3EA6E15C9543}" srcOrd="5" destOrd="0" presId="urn:microsoft.com/office/officeart/2005/8/layout/vList3#1"/>
    <dgm:cxn modelId="{BFB43711-444E-4678-A5D5-05E5B2DEC733}" type="presParOf" srcId="{12D9D20E-5071-444A-92A7-4743C4895950}" destId="{E2726C20-54FF-42B6-A0E6-9FEB42B21401}" srcOrd="6" destOrd="0" presId="urn:microsoft.com/office/officeart/2005/8/layout/vList3#1"/>
    <dgm:cxn modelId="{ACD5D416-033A-4729-BAB7-D82C1397C8B8}" type="presParOf" srcId="{E2726C20-54FF-42B6-A0E6-9FEB42B21401}" destId="{44E1EAA4-0587-4400-BF82-1947B42CC0B7}" srcOrd="0" destOrd="0" presId="urn:microsoft.com/office/officeart/2005/8/layout/vList3#1"/>
    <dgm:cxn modelId="{098EE151-2D4D-43B5-86A4-9F3667EB6FCB}" type="presParOf" srcId="{E2726C20-54FF-42B6-A0E6-9FEB42B21401}" destId="{C6816016-BE3D-4821-A61F-994BA56C206A}" srcOrd="1" destOrd="0" presId="urn:microsoft.com/office/officeart/2005/8/layout/vList3#1"/>
    <dgm:cxn modelId="{483F4E4D-611F-44A9-BD38-C3EC5ACEF46B}" type="presParOf" srcId="{12D9D20E-5071-444A-92A7-4743C4895950}" destId="{5D945B79-2D8E-4C24-8CBF-45770DB872EE}" srcOrd="7" destOrd="0" presId="urn:microsoft.com/office/officeart/2005/8/layout/vList3#1"/>
    <dgm:cxn modelId="{36EE5BE0-0A86-4C0C-894B-CC1418F07B1D}" type="presParOf" srcId="{12D9D20E-5071-444A-92A7-4743C4895950}" destId="{DB552FD5-7001-4B8E-90F9-86C8DE8FB1AD}" srcOrd="8" destOrd="0" presId="urn:microsoft.com/office/officeart/2005/8/layout/vList3#1"/>
    <dgm:cxn modelId="{B5DE7F02-8BBD-4BD4-AC57-0B1C1D7CBF2B}" type="presParOf" srcId="{DB552FD5-7001-4B8E-90F9-86C8DE8FB1AD}" destId="{ABAE3851-3C86-4581-884E-A206A0966956}" srcOrd="0" destOrd="0" presId="urn:microsoft.com/office/officeart/2005/8/layout/vList3#1"/>
    <dgm:cxn modelId="{5C83652B-406B-40CE-AD17-087ED960ACAF}" type="presParOf" srcId="{DB552FD5-7001-4B8E-90F9-86C8DE8FB1AD}" destId="{C21B2F8B-98B8-40CB-B069-ED11573BB047}" srcOrd="1" destOrd="0" presId="urn:microsoft.com/office/officeart/2005/8/layout/vList3#1"/>
    <dgm:cxn modelId="{353BA0C9-2B09-402A-9578-262261743AC2}" type="presParOf" srcId="{12D9D20E-5071-444A-92A7-4743C4895950}" destId="{8446D62C-DC28-4106-A78A-2753DE683185}" srcOrd="9" destOrd="0" presId="urn:microsoft.com/office/officeart/2005/8/layout/vList3#1"/>
    <dgm:cxn modelId="{D5781A41-4930-44AB-8691-CDE3397E9E8D}" type="presParOf" srcId="{12D9D20E-5071-444A-92A7-4743C4895950}" destId="{1214464F-3FEC-4FA2-B5C3-768726365B54}" srcOrd="10" destOrd="0" presId="urn:microsoft.com/office/officeart/2005/8/layout/vList3#1"/>
    <dgm:cxn modelId="{D62EE851-883F-4F16-8FC1-B016787A9CE9}" type="presParOf" srcId="{1214464F-3FEC-4FA2-B5C3-768726365B54}" destId="{C5EC6FBE-C8B8-49F3-B496-83A3A6AD1A1C}" srcOrd="0" destOrd="0" presId="urn:microsoft.com/office/officeart/2005/8/layout/vList3#1"/>
    <dgm:cxn modelId="{C9DDFED2-9188-4B17-BFD2-C312D7160077}" type="presParOf" srcId="{1214464F-3FEC-4FA2-B5C3-768726365B54}" destId="{7BB7BA9D-DC06-4DFE-AB89-70FA7450ED67}" srcOrd="1" destOrd="0" presId="urn:microsoft.com/office/officeart/2005/8/layout/vList3#1"/>
    <dgm:cxn modelId="{D280D9A7-FAC5-4011-8AF0-2DC7622AB1EE}" type="presParOf" srcId="{12D9D20E-5071-444A-92A7-4743C4895950}" destId="{59ABC40F-E5DC-40D5-8996-26AE35AF09AF}" srcOrd="11" destOrd="0" presId="urn:microsoft.com/office/officeart/2005/8/layout/vList3#1"/>
    <dgm:cxn modelId="{DCEB5CDA-393B-4D23-809D-A9175F121965}" type="presParOf" srcId="{12D9D20E-5071-444A-92A7-4743C4895950}" destId="{F1708A67-AA5E-4D7E-98A2-42A9D422C1F3}" srcOrd="12" destOrd="0" presId="urn:microsoft.com/office/officeart/2005/8/layout/vList3#1"/>
    <dgm:cxn modelId="{579873EA-9BFA-4633-AD4C-EBB5C56BDC20}" type="presParOf" srcId="{F1708A67-AA5E-4D7E-98A2-42A9D422C1F3}" destId="{658B32A7-F802-4AFF-BB73-D9EB43E06723}" srcOrd="0" destOrd="0" presId="urn:microsoft.com/office/officeart/2005/8/layout/vList3#1"/>
    <dgm:cxn modelId="{710B13E5-E884-4834-B288-89AB0E683B40}" type="presParOf" srcId="{F1708A67-AA5E-4D7E-98A2-42A9D422C1F3}" destId="{0072BA19-D6E8-4FAC-A7EE-A4A8880ED40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5E318B-7DAB-4383-8566-67BA617E6A3B}" type="doc">
      <dgm:prSet loTypeId="urn:microsoft.com/office/officeart/2005/8/layout/vList3#2" loCatId="list" qsTypeId="urn:microsoft.com/office/officeart/2005/8/quickstyle/simple2" qsCatId="simple" csTypeId="urn:microsoft.com/office/officeart/2005/8/colors/accent6_1" csCatId="accent6" phldr="1"/>
      <dgm:spPr/>
    </dgm:pt>
    <dgm:pt modelId="{CF8B6CC5-F3FB-4BF2-AB4A-1A8D199BAD79}">
      <dgm:prSet phldrT="[Текст]"/>
      <dgm:spPr/>
      <dgm:t>
        <a:bodyPr/>
        <a:lstStyle/>
        <a:p>
          <a:r>
            <a:rPr lang="en-US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Infrastructura</a:t>
          </a:r>
          <a:r>
            <a:rPr lang="en-US" dirty="0" smtClean="0">
              <a:latin typeface="Verdana" pitchFamily="34" charset="0"/>
              <a:ea typeface="Verdana" pitchFamily="34" charset="0"/>
              <a:cs typeface="Verdana" pitchFamily="34" charset="0"/>
            </a:rPr>
            <a:t> de </a:t>
          </a:r>
          <a:r>
            <a:rPr lang="en-US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cercetare</a:t>
          </a:r>
          <a:r>
            <a:rPr lang="en-US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n-US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insuficient</a:t>
          </a:r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ă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635B3CD-5ECF-4B29-B54D-915CE282C5B9}" type="parTrans" cxnId="{07797BD1-DC0E-475E-A4E6-23EEE42FB071}">
      <dgm:prSet/>
      <dgm:spPr/>
      <dgm:t>
        <a:bodyPr/>
        <a:lstStyle/>
        <a:p>
          <a:endParaRPr lang="ru-RU"/>
        </a:p>
      </dgm:t>
    </dgm:pt>
    <dgm:pt modelId="{A9FC327D-4605-46E1-8454-68EB154B31A5}" type="sibTrans" cxnId="{07797BD1-DC0E-475E-A4E6-23EEE42FB071}">
      <dgm:prSet/>
      <dgm:spPr/>
      <dgm:t>
        <a:bodyPr/>
        <a:lstStyle/>
        <a:p>
          <a:endParaRPr lang="ru-RU"/>
        </a:p>
      </dgm:t>
    </dgm:pt>
    <dgm:pt modelId="{B8601CE3-36B6-4E88-B0EB-8E42B42B1071}">
      <dgm:prSet phldrT="[Текст]"/>
      <dgm:spPr/>
      <dgm:t>
        <a:bodyPr/>
        <a:lstStyle/>
        <a:p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Mobilitate redusă a cercetătorilor și acces limitat la alte infrastructuri de cercetare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003EC80-38F5-4295-BA8C-AC5BF419AF06}" type="parTrans" cxnId="{43155CAF-AEE1-4C23-AD2A-7CDB31CEE7FE}">
      <dgm:prSet/>
      <dgm:spPr/>
      <dgm:t>
        <a:bodyPr/>
        <a:lstStyle/>
        <a:p>
          <a:endParaRPr lang="ru-RU"/>
        </a:p>
      </dgm:t>
    </dgm:pt>
    <dgm:pt modelId="{92B3568B-D21C-40A0-BB9C-0E417B4FEF82}" type="sibTrans" cxnId="{43155CAF-AEE1-4C23-AD2A-7CDB31CEE7FE}">
      <dgm:prSet/>
      <dgm:spPr/>
      <dgm:t>
        <a:bodyPr/>
        <a:lstStyle/>
        <a:p>
          <a:endParaRPr lang="ru-RU"/>
        </a:p>
      </dgm:t>
    </dgm:pt>
    <dgm:pt modelId="{E9D90811-EFF4-4C92-B5B5-585297A8F7F8}">
      <dgm:prSet phldrT="[Текст]"/>
      <dgm:spPr/>
      <dgm:t>
        <a:bodyPr/>
        <a:lstStyle/>
        <a:p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Posibilități reduse de implementare a elaborărilor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3A25E86-FEFC-4E45-AE3F-0AE8D2B74E6E}" type="parTrans" cxnId="{012B0DE7-7826-47EF-940C-360932A2F18E}">
      <dgm:prSet/>
      <dgm:spPr/>
      <dgm:t>
        <a:bodyPr/>
        <a:lstStyle/>
        <a:p>
          <a:endParaRPr lang="ru-RU"/>
        </a:p>
      </dgm:t>
    </dgm:pt>
    <dgm:pt modelId="{8FB46F24-D668-49FB-95BA-411CD130C631}" type="sibTrans" cxnId="{012B0DE7-7826-47EF-940C-360932A2F18E}">
      <dgm:prSet/>
      <dgm:spPr/>
      <dgm:t>
        <a:bodyPr/>
        <a:lstStyle/>
        <a:p>
          <a:endParaRPr lang="ru-RU"/>
        </a:p>
      </dgm:t>
    </dgm:pt>
    <dgm:pt modelId="{F98D18CA-EBAA-4841-AA0A-05829C4A6851}">
      <dgm:prSet/>
      <dgm:spPr/>
      <dgm:t>
        <a:bodyPr/>
        <a:lstStyle/>
        <a:p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Rata de succes modestă la apelurile de proiecte  internaționale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52659F1-02B3-4217-B3E3-E15389300675}" type="parTrans" cxnId="{8B47BF42-3232-475E-BFAD-8B44C8FF2CF5}">
      <dgm:prSet/>
      <dgm:spPr/>
      <dgm:t>
        <a:bodyPr/>
        <a:lstStyle/>
        <a:p>
          <a:endParaRPr lang="ru-RU"/>
        </a:p>
      </dgm:t>
    </dgm:pt>
    <dgm:pt modelId="{EAD08A8B-F5C5-4D52-9AB1-69F570FFFDCD}" type="sibTrans" cxnId="{8B47BF42-3232-475E-BFAD-8B44C8FF2CF5}">
      <dgm:prSet/>
      <dgm:spPr/>
      <dgm:t>
        <a:bodyPr/>
        <a:lstStyle/>
        <a:p>
          <a:endParaRPr lang="ru-RU"/>
        </a:p>
      </dgm:t>
    </dgm:pt>
    <dgm:pt modelId="{589F2981-F376-4B87-9AE9-CE114773E4D6}">
      <dgm:prSet/>
      <dgm:spPr/>
      <dgm:t>
        <a:bodyPr/>
        <a:lstStyle/>
        <a:p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Prea puține proiecte comune cu instituțiile din același domeniu din țară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3717C0A-DB68-458F-8D23-8AD95D278F74}" type="parTrans" cxnId="{318D5795-8FCC-45AA-BB7C-AE71C9E099BD}">
      <dgm:prSet/>
      <dgm:spPr/>
      <dgm:t>
        <a:bodyPr/>
        <a:lstStyle/>
        <a:p>
          <a:endParaRPr lang="ru-RU"/>
        </a:p>
      </dgm:t>
    </dgm:pt>
    <dgm:pt modelId="{AA523F3B-5F67-44DA-9F76-72452FAC9BF6}" type="sibTrans" cxnId="{318D5795-8FCC-45AA-BB7C-AE71C9E099BD}">
      <dgm:prSet/>
      <dgm:spPr/>
      <dgm:t>
        <a:bodyPr/>
        <a:lstStyle/>
        <a:p>
          <a:endParaRPr lang="ru-RU"/>
        </a:p>
      </dgm:t>
    </dgm:pt>
    <dgm:pt modelId="{2E5C7C67-9AD2-49B6-BBF0-1A471EE96D7A}">
      <dgm:prSet/>
      <dgm:spPr/>
      <dgm:t>
        <a:bodyPr/>
        <a:lstStyle/>
        <a:p>
          <a:r>
            <a:rPr lang="ro-RO" dirty="0" smtClean="0">
              <a:latin typeface="Verdana" pitchFamily="34" charset="0"/>
              <a:ea typeface="Verdana" pitchFamily="34" charset="0"/>
              <a:cs typeface="Verdana" pitchFamily="34" charset="0"/>
            </a:rPr>
            <a:t>Lipsa unui cadru ce ar permite prestarea serviciilor</a:t>
          </a:r>
          <a:endParaRPr lang="ru-RU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AF73F80-5C61-4D2F-A31F-3203648D690E}" type="parTrans" cxnId="{06E5D093-79A2-4192-AF9B-EA1146C0DA92}">
      <dgm:prSet/>
      <dgm:spPr/>
      <dgm:t>
        <a:bodyPr/>
        <a:lstStyle/>
        <a:p>
          <a:endParaRPr lang="ru-RU"/>
        </a:p>
      </dgm:t>
    </dgm:pt>
    <dgm:pt modelId="{635A9233-410A-4C16-B2C6-9A1AB8BF6400}" type="sibTrans" cxnId="{06E5D093-79A2-4192-AF9B-EA1146C0DA92}">
      <dgm:prSet/>
      <dgm:spPr/>
      <dgm:t>
        <a:bodyPr/>
        <a:lstStyle/>
        <a:p>
          <a:endParaRPr lang="ru-RU"/>
        </a:p>
      </dgm:t>
    </dgm:pt>
    <dgm:pt modelId="{8F3C1066-8BA9-43DB-BE45-1B510AF83114}" type="pres">
      <dgm:prSet presAssocID="{E75E318B-7DAB-4383-8566-67BA617E6A3B}" presName="linearFlow" presStyleCnt="0">
        <dgm:presLayoutVars>
          <dgm:dir/>
          <dgm:resizeHandles val="exact"/>
        </dgm:presLayoutVars>
      </dgm:prSet>
      <dgm:spPr/>
    </dgm:pt>
    <dgm:pt modelId="{D2D98B66-DF47-4904-BEDE-9E6E8DCF243B}" type="pres">
      <dgm:prSet presAssocID="{CF8B6CC5-F3FB-4BF2-AB4A-1A8D199BAD79}" presName="composite" presStyleCnt="0"/>
      <dgm:spPr/>
    </dgm:pt>
    <dgm:pt modelId="{251CA3DF-7B80-48EB-B0C3-28971AEE7EE8}" type="pres">
      <dgm:prSet presAssocID="{CF8B6CC5-F3FB-4BF2-AB4A-1A8D199BAD79}" presName="imgShp" presStyleLbl="fgImgPlace1" presStyleIdx="0" presStyleCnt="6" custLinFactX="-49371" custLinFactNeighborX="-100000" custLinFactNeighborY="-2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F1EB157-4393-4498-807A-78A1E6CB3A6F}" type="pres">
      <dgm:prSet presAssocID="{CF8B6CC5-F3FB-4BF2-AB4A-1A8D199BAD79}" presName="txShp" presStyleLbl="node1" presStyleIdx="0" presStyleCnt="6" custScaleX="147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A365D-DEBE-45AA-8F90-F1EF5B457175}" type="pres">
      <dgm:prSet presAssocID="{A9FC327D-4605-46E1-8454-68EB154B31A5}" presName="spacing" presStyleCnt="0"/>
      <dgm:spPr/>
    </dgm:pt>
    <dgm:pt modelId="{2C036D22-6060-4107-90CA-E76CA9DC71A6}" type="pres">
      <dgm:prSet presAssocID="{B8601CE3-36B6-4E88-B0EB-8E42B42B1071}" presName="composite" presStyleCnt="0"/>
      <dgm:spPr/>
    </dgm:pt>
    <dgm:pt modelId="{7F200B31-DBB4-48FC-9F14-63383C42664D}" type="pres">
      <dgm:prSet presAssocID="{B8601CE3-36B6-4E88-B0EB-8E42B42B1071}" presName="imgShp" presStyleLbl="fgImgPlace1" presStyleIdx="1" presStyleCnt="6" custLinFactX="-49371" custLinFactNeighborX="-100000" custLinFactNeighborY="20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07D302F-899D-48C3-BD7B-FC9ED6F1E632}" type="pres">
      <dgm:prSet presAssocID="{B8601CE3-36B6-4E88-B0EB-8E42B42B1071}" presName="txShp" presStyleLbl="node1" presStyleIdx="1" presStyleCnt="6" custScaleX="147765" custLinFactNeighborX="14" custLinFactNeighborY="9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7434A-7A41-4835-9666-173A3E19EDC1}" type="pres">
      <dgm:prSet presAssocID="{92B3568B-D21C-40A0-BB9C-0E417B4FEF82}" presName="spacing" presStyleCnt="0"/>
      <dgm:spPr/>
    </dgm:pt>
    <dgm:pt modelId="{E6214BB2-0C71-4AA1-BE14-A27EF9E04E7C}" type="pres">
      <dgm:prSet presAssocID="{E9D90811-EFF4-4C92-B5B5-585297A8F7F8}" presName="composite" presStyleCnt="0"/>
      <dgm:spPr/>
    </dgm:pt>
    <dgm:pt modelId="{C0761B81-C97C-450D-A1BE-125A2107C435}" type="pres">
      <dgm:prSet presAssocID="{E9D90811-EFF4-4C92-B5B5-585297A8F7F8}" presName="imgShp" presStyleLbl="fgImgPlace1" presStyleIdx="2" presStyleCnt="6" custLinFactX="-49371" custLinFactNeighborX="-100000" custLinFactNeighborY="439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F5AF7A-58D1-4D00-8292-BB2998DB553E}" type="pres">
      <dgm:prSet presAssocID="{E9D90811-EFF4-4C92-B5B5-585297A8F7F8}" presName="txShp" presStyleLbl="node1" presStyleIdx="2" presStyleCnt="6" custScaleX="145128" custLinFactNeighborX="1333" custLinFactNeighborY="7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DFAC5-A4DC-4594-9396-F5941DB84894}" type="pres">
      <dgm:prSet presAssocID="{8FB46F24-D668-49FB-95BA-411CD130C631}" presName="spacing" presStyleCnt="0"/>
      <dgm:spPr/>
    </dgm:pt>
    <dgm:pt modelId="{E0C39C55-B037-48DE-8F0B-ACAD4B7BCAD6}" type="pres">
      <dgm:prSet presAssocID="{589F2981-F376-4B87-9AE9-CE114773E4D6}" presName="composite" presStyleCnt="0"/>
      <dgm:spPr/>
    </dgm:pt>
    <dgm:pt modelId="{6D2EDB7F-A838-4A8F-9BB9-EEFFA1DB7399}" type="pres">
      <dgm:prSet presAssocID="{589F2981-F376-4B87-9AE9-CE114773E4D6}" presName="imgShp" presStyleLbl="fgImgPlace1" presStyleIdx="3" presStyleCnt="6" custLinFactX="-49371" custLinFactNeighborX="-100000" custLinFactNeighborY="670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406577A-71EB-4F3A-99BF-CB1D7B01B847}" type="pres">
      <dgm:prSet presAssocID="{589F2981-F376-4B87-9AE9-CE114773E4D6}" presName="txShp" presStyleLbl="node1" presStyleIdx="3" presStyleCnt="6" custScaleX="145839" custLinFactNeighborX="963" custLinFactNeighborY="6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292B9-B45F-48B8-84E5-0CD5E9BBE5AA}" type="pres">
      <dgm:prSet presAssocID="{AA523F3B-5F67-44DA-9F76-72452FAC9BF6}" presName="spacing" presStyleCnt="0"/>
      <dgm:spPr/>
    </dgm:pt>
    <dgm:pt modelId="{6744976B-CBB5-4EBB-A688-4B2164584ADB}" type="pres">
      <dgm:prSet presAssocID="{F98D18CA-EBAA-4841-AA0A-05829C4A6851}" presName="composite" presStyleCnt="0"/>
      <dgm:spPr/>
    </dgm:pt>
    <dgm:pt modelId="{B7674D0C-2DB5-4526-9B32-7A3D948E36F4}" type="pres">
      <dgm:prSet presAssocID="{F98D18CA-EBAA-4841-AA0A-05829C4A6851}" presName="imgShp" presStyleLbl="fgImgPlace1" presStyleIdx="4" presStyleCnt="6" custLinFactX="-60384" custLinFactNeighborX="-100000" custLinFactNeighborY="-199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85C8CE7-C24F-401B-9726-B4EAC4499D6E}" type="pres">
      <dgm:prSet presAssocID="{F98D18CA-EBAA-4841-AA0A-05829C4A6851}" presName="txShp" presStyleLbl="node1" presStyleIdx="4" presStyleCnt="6" custScaleX="147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5E468-50C8-4D41-9CA7-18BC4BBAE690}" type="pres">
      <dgm:prSet presAssocID="{EAD08A8B-F5C5-4D52-9AB1-69F570FFFDCD}" presName="spacing" presStyleCnt="0"/>
      <dgm:spPr/>
    </dgm:pt>
    <dgm:pt modelId="{D2DEB8DB-E5F5-4E62-978D-F83AEBD17D56}" type="pres">
      <dgm:prSet presAssocID="{2E5C7C67-9AD2-49B6-BBF0-1A471EE96D7A}" presName="composite" presStyleCnt="0"/>
      <dgm:spPr/>
    </dgm:pt>
    <dgm:pt modelId="{38678B64-7F34-4A1E-94BE-DF30C1EE0121}" type="pres">
      <dgm:prSet presAssocID="{2E5C7C67-9AD2-49B6-BBF0-1A471EE96D7A}" presName="imgShp" presStyleLbl="fgImgPlace1" presStyleIdx="5" presStyleCnt="6" custScaleX="114118" custLinFactX="-43685" custLinFactNeighborX="-100000" custLinFactNeighborY="354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309332C8-8622-44A7-A71B-274799FC0FFF}" type="pres">
      <dgm:prSet presAssocID="{2E5C7C67-9AD2-49B6-BBF0-1A471EE96D7A}" presName="txShp" presStyleLbl="node1" presStyleIdx="5" presStyleCnt="6" custScaleX="147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2EF36C-141C-4571-8682-7F00F35A0E24}" type="presOf" srcId="{E9D90811-EFF4-4C92-B5B5-585297A8F7F8}" destId="{26F5AF7A-58D1-4D00-8292-BB2998DB553E}" srcOrd="0" destOrd="0" presId="urn:microsoft.com/office/officeart/2005/8/layout/vList3#2"/>
    <dgm:cxn modelId="{07797BD1-DC0E-475E-A4E6-23EEE42FB071}" srcId="{E75E318B-7DAB-4383-8566-67BA617E6A3B}" destId="{CF8B6CC5-F3FB-4BF2-AB4A-1A8D199BAD79}" srcOrd="0" destOrd="0" parTransId="{F635B3CD-5ECF-4B29-B54D-915CE282C5B9}" sibTransId="{A9FC327D-4605-46E1-8454-68EB154B31A5}"/>
    <dgm:cxn modelId="{CFC7B2EC-68D1-4489-87B3-89E76B807428}" type="presOf" srcId="{CF8B6CC5-F3FB-4BF2-AB4A-1A8D199BAD79}" destId="{3F1EB157-4393-4498-807A-78A1E6CB3A6F}" srcOrd="0" destOrd="0" presId="urn:microsoft.com/office/officeart/2005/8/layout/vList3#2"/>
    <dgm:cxn modelId="{43155CAF-AEE1-4C23-AD2A-7CDB31CEE7FE}" srcId="{E75E318B-7DAB-4383-8566-67BA617E6A3B}" destId="{B8601CE3-36B6-4E88-B0EB-8E42B42B1071}" srcOrd="1" destOrd="0" parTransId="{7003EC80-38F5-4295-BA8C-AC5BF419AF06}" sibTransId="{92B3568B-D21C-40A0-BB9C-0E417B4FEF82}"/>
    <dgm:cxn modelId="{A0606ADB-C9AC-4473-AF06-70DFF910348B}" type="presOf" srcId="{B8601CE3-36B6-4E88-B0EB-8E42B42B1071}" destId="{B07D302F-899D-48C3-BD7B-FC9ED6F1E632}" srcOrd="0" destOrd="0" presId="urn:microsoft.com/office/officeart/2005/8/layout/vList3#2"/>
    <dgm:cxn modelId="{8B47BF42-3232-475E-BFAD-8B44C8FF2CF5}" srcId="{E75E318B-7DAB-4383-8566-67BA617E6A3B}" destId="{F98D18CA-EBAA-4841-AA0A-05829C4A6851}" srcOrd="4" destOrd="0" parTransId="{952659F1-02B3-4217-B3E3-E15389300675}" sibTransId="{EAD08A8B-F5C5-4D52-9AB1-69F570FFFDCD}"/>
    <dgm:cxn modelId="{318D5795-8FCC-45AA-BB7C-AE71C9E099BD}" srcId="{E75E318B-7DAB-4383-8566-67BA617E6A3B}" destId="{589F2981-F376-4B87-9AE9-CE114773E4D6}" srcOrd="3" destOrd="0" parTransId="{23717C0A-DB68-458F-8D23-8AD95D278F74}" sibTransId="{AA523F3B-5F67-44DA-9F76-72452FAC9BF6}"/>
    <dgm:cxn modelId="{3D4D29EE-F3BC-4387-901F-369A3C1C0E8B}" type="presOf" srcId="{589F2981-F376-4B87-9AE9-CE114773E4D6}" destId="{F406577A-71EB-4F3A-99BF-CB1D7B01B847}" srcOrd="0" destOrd="0" presId="urn:microsoft.com/office/officeart/2005/8/layout/vList3#2"/>
    <dgm:cxn modelId="{012B0DE7-7826-47EF-940C-360932A2F18E}" srcId="{E75E318B-7DAB-4383-8566-67BA617E6A3B}" destId="{E9D90811-EFF4-4C92-B5B5-585297A8F7F8}" srcOrd="2" destOrd="0" parTransId="{D3A25E86-FEFC-4E45-AE3F-0AE8D2B74E6E}" sibTransId="{8FB46F24-D668-49FB-95BA-411CD130C631}"/>
    <dgm:cxn modelId="{BFF6853D-8D36-463B-98FE-C6D642ACCAE8}" type="presOf" srcId="{E75E318B-7DAB-4383-8566-67BA617E6A3B}" destId="{8F3C1066-8BA9-43DB-BE45-1B510AF83114}" srcOrd="0" destOrd="0" presId="urn:microsoft.com/office/officeart/2005/8/layout/vList3#2"/>
    <dgm:cxn modelId="{C2906E6B-CC41-4806-83A8-96BE216EFB5D}" type="presOf" srcId="{F98D18CA-EBAA-4841-AA0A-05829C4A6851}" destId="{185C8CE7-C24F-401B-9726-B4EAC4499D6E}" srcOrd="0" destOrd="0" presId="urn:microsoft.com/office/officeart/2005/8/layout/vList3#2"/>
    <dgm:cxn modelId="{579332CC-C7F2-4756-9BFC-12A7C06468D3}" type="presOf" srcId="{2E5C7C67-9AD2-49B6-BBF0-1A471EE96D7A}" destId="{309332C8-8622-44A7-A71B-274799FC0FFF}" srcOrd="0" destOrd="0" presId="urn:microsoft.com/office/officeart/2005/8/layout/vList3#2"/>
    <dgm:cxn modelId="{06E5D093-79A2-4192-AF9B-EA1146C0DA92}" srcId="{E75E318B-7DAB-4383-8566-67BA617E6A3B}" destId="{2E5C7C67-9AD2-49B6-BBF0-1A471EE96D7A}" srcOrd="5" destOrd="0" parTransId="{0AF73F80-5C61-4D2F-A31F-3203648D690E}" sibTransId="{635A9233-410A-4C16-B2C6-9A1AB8BF6400}"/>
    <dgm:cxn modelId="{C4F49633-AEF8-4B4C-A591-9737F754C1C0}" type="presParOf" srcId="{8F3C1066-8BA9-43DB-BE45-1B510AF83114}" destId="{D2D98B66-DF47-4904-BEDE-9E6E8DCF243B}" srcOrd="0" destOrd="0" presId="urn:microsoft.com/office/officeart/2005/8/layout/vList3#2"/>
    <dgm:cxn modelId="{0FC41BA4-C998-40A8-86A2-752703A3DA0E}" type="presParOf" srcId="{D2D98B66-DF47-4904-BEDE-9E6E8DCF243B}" destId="{251CA3DF-7B80-48EB-B0C3-28971AEE7EE8}" srcOrd="0" destOrd="0" presId="urn:microsoft.com/office/officeart/2005/8/layout/vList3#2"/>
    <dgm:cxn modelId="{728D9D75-C898-42E6-BF79-3902980EB261}" type="presParOf" srcId="{D2D98B66-DF47-4904-BEDE-9E6E8DCF243B}" destId="{3F1EB157-4393-4498-807A-78A1E6CB3A6F}" srcOrd="1" destOrd="0" presId="urn:microsoft.com/office/officeart/2005/8/layout/vList3#2"/>
    <dgm:cxn modelId="{35449853-A298-414B-9ADF-1970A1605C7B}" type="presParOf" srcId="{8F3C1066-8BA9-43DB-BE45-1B510AF83114}" destId="{E70A365D-DEBE-45AA-8F90-F1EF5B457175}" srcOrd="1" destOrd="0" presId="urn:microsoft.com/office/officeart/2005/8/layout/vList3#2"/>
    <dgm:cxn modelId="{34738C24-7057-4A59-BC61-B99A88E421C8}" type="presParOf" srcId="{8F3C1066-8BA9-43DB-BE45-1B510AF83114}" destId="{2C036D22-6060-4107-90CA-E76CA9DC71A6}" srcOrd="2" destOrd="0" presId="urn:microsoft.com/office/officeart/2005/8/layout/vList3#2"/>
    <dgm:cxn modelId="{24520BA8-5460-4412-9D4C-7D8E0CC425D6}" type="presParOf" srcId="{2C036D22-6060-4107-90CA-E76CA9DC71A6}" destId="{7F200B31-DBB4-48FC-9F14-63383C42664D}" srcOrd="0" destOrd="0" presId="urn:microsoft.com/office/officeart/2005/8/layout/vList3#2"/>
    <dgm:cxn modelId="{39A8FB38-A29B-4862-B6F8-A0D2D61533C9}" type="presParOf" srcId="{2C036D22-6060-4107-90CA-E76CA9DC71A6}" destId="{B07D302F-899D-48C3-BD7B-FC9ED6F1E632}" srcOrd="1" destOrd="0" presId="urn:microsoft.com/office/officeart/2005/8/layout/vList3#2"/>
    <dgm:cxn modelId="{CCDDD87C-F9B2-486E-8DF8-F68DEB71420E}" type="presParOf" srcId="{8F3C1066-8BA9-43DB-BE45-1B510AF83114}" destId="{41C7434A-7A41-4835-9666-173A3E19EDC1}" srcOrd="3" destOrd="0" presId="urn:microsoft.com/office/officeart/2005/8/layout/vList3#2"/>
    <dgm:cxn modelId="{39A4188F-AFC4-441B-B017-6439434A6BF6}" type="presParOf" srcId="{8F3C1066-8BA9-43DB-BE45-1B510AF83114}" destId="{E6214BB2-0C71-4AA1-BE14-A27EF9E04E7C}" srcOrd="4" destOrd="0" presId="urn:microsoft.com/office/officeart/2005/8/layout/vList3#2"/>
    <dgm:cxn modelId="{732BC414-B905-4230-8415-AF360B8DD1E5}" type="presParOf" srcId="{E6214BB2-0C71-4AA1-BE14-A27EF9E04E7C}" destId="{C0761B81-C97C-450D-A1BE-125A2107C435}" srcOrd="0" destOrd="0" presId="urn:microsoft.com/office/officeart/2005/8/layout/vList3#2"/>
    <dgm:cxn modelId="{7EE994F1-A328-482F-A109-C7DBE7C8B520}" type="presParOf" srcId="{E6214BB2-0C71-4AA1-BE14-A27EF9E04E7C}" destId="{26F5AF7A-58D1-4D00-8292-BB2998DB553E}" srcOrd="1" destOrd="0" presId="urn:microsoft.com/office/officeart/2005/8/layout/vList3#2"/>
    <dgm:cxn modelId="{486D6685-5236-478E-8236-4AD733584326}" type="presParOf" srcId="{8F3C1066-8BA9-43DB-BE45-1B510AF83114}" destId="{EA6DFAC5-A4DC-4594-9396-F5941DB84894}" srcOrd="5" destOrd="0" presId="urn:microsoft.com/office/officeart/2005/8/layout/vList3#2"/>
    <dgm:cxn modelId="{24CE2AF8-937B-4293-A714-937FD862A36B}" type="presParOf" srcId="{8F3C1066-8BA9-43DB-BE45-1B510AF83114}" destId="{E0C39C55-B037-48DE-8F0B-ACAD4B7BCAD6}" srcOrd="6" destOrd="0" presId="urn:microsoft.com/office/officeart/2005/8/layout/vList3#2"/>
    <dgm:cxn modelId="{54285614-FBE7-42FA-8CAF-953EA36E0CFE}" type="presParOf" srcId="{E0C39C55-B037-48DE-8F0B-ACAD4B7BCAD6}" destId="{6D2EDB7F-A838-4A8F-9BB9-EEFFA1DB7399}" srcOrd="0" destOrd="0" presId="urn:microsoft.com/office/officeart/2005/8/layout/vList3#2"/>
    <dgm:cxn modelId="{129B50E9-026C-4CC3-ADBC-59CCDC96FADC}" type="presParOf" srcId="{E0C39C55-B037-48DE-8F0B-ACAD4B7BCAD6}" destId="{F406577A-71EB-4F3A-99BF-CB1D7B01B847}" srcOrd="1" destOrd="0" presId="urn:microsoft.com/office/officeart/2005/8/layout/vList3#2"/>
    <dgm:cxn modelId="{AA34CB2A-7F63-4E1B-AF94-44DD3BF2D29E}" type="presParOf" srcId="{8F3C1066-8BA9-43DB-BE45-1B510AF83114}" destId="{7DA292B9-B45F-48B8-84E5-0CD5E9BBE5AA}" srcOrd="7" destOrd="0" presId="urn:microsoft.com/office/officeart/2005/8/layout/vList3#2"/>
    <dgm:cxn modelId="{FAA68E5D-E768-4ABA-BBE1-3A0D1384746E}" type="presParOf" srcId="{8F3C1066-8BA9-43DB-BE45-1B510AF83114}" destId="{6744976B-CBB5-4EBB-A688-4B2164584ADB}" srcOrd="8" destOrd="0" presId="urn:microsoft.com/office/officeart/2005/8/layout/vList3#2"/>
    <dgm:cxn modelId="{EF5A09E7-CEA2-480B-9DDA-F045D124C971}" type="presParOf" srcId="{6744976B-CBB5-4EBB-A688-4B2164584ADB}" destId="{B7674D0C-2DB5-4526-9B32-7A3D948E36F4}" srcOrd="0" destOrd="0" presId="urn:microsoft.com/office/officeart/2005/8/layout/vList3#2"/>
    <dgm:cxn modelId="{A6C11ADF-9C7E-44E0-A703-D0DD5597E3D2}" type="presParOf" srcId="{6744976B-CBB5-4EBB-A688-4B2164584ADB}" destId="{185C8CE7-C24F-401B-9726-B4EAC4499D6E}" srcOrd="1" destOrd="0" presId="urn:microsoft.com/office/officeart/2005/8/layout/vList3#2"/>
    <dgm:cxn modelId="{9C9146E1-A97F-4101-B0AB-065FDE2D77D7}" type="presParOf" srcId="{8F3C1066-8BA9-43DB-BE45-1B510AF83114}" destId="{FB25E468-50C8-4D41-9CA7-18BC4BBAE690}" srcOrd="9" destOrd="0" presId="urn:microsoft.com/office/officeart/2005/8/layout/vList3#2"/>
    <dgm:cxn modelId="{BB6AB639-1CB6-4572-81F2-CF0E35A57690}" type="presParOf" srcId="{8F3C1066-8BA9-43DB-BE45-1B510AF83114}" destId="{D2DEB8DB-E5F5-4E62-978D-F83AEBD17D56}" srcOrd="10" destOrd="0" presId="urn:microsoft.com/office/officeart/2005/8/layout/vList3#2"/>
    <dgm:cxn modelId="{CA3780B9-0F29-4346-ADA2-DCA644932980}" type="presParOf" srcId="{D2DEB8DB-E5F5-4E62-978D-F83AEBD17D56}" destId="{38678B64-7F34-4A1E-94BE-DF30C1EE0121}" srcOrd="0" destOrd="0" presId="urn:microsoft.com/office/officeart/2005/8/layout/vList3#2"/>
    <dgm:cxn modelId="{21739C96-C62E-4070-A4A2-3841D3B020BD}" type="presParOf" srcId="{D2DEB8DB-E5F5-4E62-978D-F83AEBD17D56}" destId="{309332C8-8622-44A7-A71B-274799FC0FFF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40B409-B05B-4591-8C13-00674F69FE75}" type="doc">
      <dgm:prSet loTypeId="urn:microsoft.com/office/officeart/2005/8/layout/vList3#3" loCatId="list" qsTypeId="urn:microsoft.com/office/officeart/2005/8/quickstyle/simple3" qsCatId="simple" csTypeId="urn:microsoft.com/office/officeart/2005/8/colors/accent3_2" csCatId="accent3" phldr="1"/>
      <dgm:spPr/>
    </dgm:pt>
    <dgm:pt modelId="{9FA08C30-0CDE-45C9-A782-5C8DDA3CB393}">
      <dgm:prSet phldrT="[Текст]" custT="1"/>
      <dgm:spPr/>
      <dgm:t>
        <a:bodyPr/>
        <a:lstStyle/>
        <a:p>
          <a:r>
            <a:rPr lang="ro-RO" sz="17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 </a:t>
          </a:r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Asocierea Republicii Moldova la Programele europene de cercetare (ORIZONT, COST, EUREKA etc.)  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91308D1-CA63-4415-A6B4-55A6F3B47C6C}" type="parTrans" cxnId="{5846A27E-313F-4DCA-AF50-FD1A7184770F}">
      <dgm:prSet/>
      <dgm:spPr/>
      <dgm:t>
        <a:bodyPr/>
        <a:lstStyle/>
        <a:p>
          <a:endParaRPr lang="ru-RU"/>
        </a:p>
      </dgm:t>
    </dgm:pt>
    <dgm:pt modelId="{9EAAE538-DBDD-4A5B-B80F-8DB2C410B158}" type="sibTrans" cxnId="{5846A27E-313F-4DCA-AF50-FD1A7184770F}">
      <dgm:prSet/>
      <dgm:spPr/>
      <dgm:t>
        <a:bodyPr/>
        <a:lstStyle/>
        <a:p>
          <a:endParaRPr lang="ru-RU"/>
        </a:p>
      </dgm:t>
    </dgm:pt>
    <dgm:pt modelId="{15883808-7239-4ADF-A84A-75A5697CE7BB}">
      <dgm:prSet phldrT="[Текст]"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Acorduri bilaterale de cooperare științifică, cofinanțarea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proiectelor transfrontaliere pentru perioada 2019-2021  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FE7072E-B11C-4A8F-A6B8-B6564B57396A}" type="parTrans" cxnId="{3A5182CC-2442-4DD8-8C64-FEAD0E3586BE}">
      <dgm:prSet/>
      <dgm:spPr/>
      <dgm:t>
        <a:bodyPr/>
        <a:lstStyle/>
        <a:p>
          <a:endParaRPr lang="ru-RU"/>
        </a:p>
      </dgm:t>
    </dgm:pt>
    <dgm:pt modelId="{884635CF-3D37-4715-B0BC-CA5CC31FD615}" type="sibTrans" cxnId="{3A5182CC-2442-4DD8-8C64-FEAD0E3586BE}">
      <dgm:prSet/>
      <dgm:spPr/>
      <dgm:t>
        <a:bodyPr/>
        <a:lstStyle/>
        <a:p>
          <a:endParaRPr lang="ru-RU"/>
        </a:p>
      </dgm:t>
    </dgm:pt>
    <dgm:pt modelId="{FCD7BD38-22F6-4F04-8959-E5EB50CB0860}">
      <dgm:prSet phldrT="[Текст]"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Decizia Statului de a crea și susține activitatea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Centrelor Științifice de Excelență  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7D550D-5A2B-4D6F-97ED-BADC66FB0BE1}" type="parTrans" cxnId="{9F9E70F5-08F3-432E-9D36-BF2B00059EA9}">
      <dgm:prSet/>
      <dgm:spPr/>
      <dgm:t>
        <a:bodyPr/>
        <a:lstStyle/>
        <a:p>
          <a:endParaRPr lang="ru-RU"/>
        </a:p>
      </dgm:t>
    </dgm:pt>
    <dgm:pt modelId="{B3A9D79D-BA4F-4C0D-AB28-876BE56E8FAC}" type="sibTrans" cxnId="{9F9E70F5-08F3-432E-9D36-BF2B00059EA9}">
      <dgm:prSet/>
      <dgm:spPr/>
      <dgm:t>
        <a:bodyPr/>
        <a:lstStyle/>
        <a:p>
          <a:endParaRPr lang="ru-RU"/>
        </a:p>
      </dgm:t>
    </dgm:pt>
    <dgm:pt modelId="{78E1B79B-18C4-47B6-B269-078D9A31AE4F}">
      <dgm:prSet custT="1"/>
      <dgm:spPr/>
      <dgm:t>
        <a:bodyPr/>
        <a:lstStyle/>
        <a:p>
          <a:r>
            <a:rPr lang="ro-RO" sz="18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Elaborarea in Republica Moldova a Strategiei de</a:t>
          </a:r>
        </a:p>
        <a:p>
          <a:r>
            <a:rPr lang="ro-RO" sz="18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Specializare Inteligentă </a:t>
          </a:r>
          <a:endParaRPr lang="ru-RU" sz="18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9DE4E7F-74F4-4010-B6D2-6DC1D00C88B0}" type="parTrans" cxnId="{45F7A9FE-524F-4DC3-AC13-07C1FE547117}">
      <dgm:prSet/>
      <dgm:spPr/>
      <dgm:t>
        <a:bodyPr/>
        <a:lstStyle/>
        <a:p>
          <a:endParaRPr lang="ru-RU"/>
        </a:p>
      </dgm:t>
    </dgm:pt>
    <dgm:pt modelId="{37D4FE38-51F7-4DD9-BCCE-7F703EA5ED24}" type="sibTrans" cxnId="{45F7A9FE-524F-4DC3-AC13-07C1FE547117}">
      <dgm:prSet/>
      <dgm:spPr/>
      <dgm:t>
        <a:bodyPr/>
        <a:lstStyle/>
        <a:p>
          <a:endParaRPr lang="ru-RU"/>
        </a:p>
      </dgm:t>
    </dgm:pt>
    <dgm:pt modelId="{6F30D730-F872-4888-B870-73C9D9B52209}">
      <dgm:prSet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Noi platforme, rețele, consorții europene ce oferă    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dezvoltarea infrastructurii comune de cercetare 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F4CC923-1E27-48CC-8D7F-8734B881A37C}" type="parTrans" cxnId="{865A0FFD-B860-472B-9F83-F140505E1E53}">
      <dgm:prSet/>
      <dgm:spPr/>
      <dgm:t>
        <a:bodyPr/>
        <a:lstStyle/>
        <a:p>
          <a:endParaRPr lang="ru-RU"/>
        </a:p>
      </dgm:t>
    </dgm:pt>
    <dgm:pt modelId="{BE0CCD94-DF49-4701-9AF2-32BC84244C14}" type="sibTrans" cxnId="{865A0FFD-B860-472B-9F83-F140505E1E53}">
      <dgm:prSet/>
      <dgm:spPr/>
      <dgm:t>
        <a:bodyPr/>
        <a:lstStyle/>
        <a:p>
          <a:endParaRPr lang="ru-RU"/>
        </a:p>
      </dgm:t>
    </dgm:pt>
    <dgm:pt modelId="{593DFD86-E824-4A9B-B9D5-E9E8AC12C00E}">
      <dgm:prSet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Importanța crescândă a domeniului de cercetare în contextul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Strategiei Europene pentru Bioeconomie și Strategiei ONU de Dezvoltare Durabilă 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61FBC56-DC29-4324-B8B3-CF206ABC4738}" type="parTrans" cxnId="{78ACA218-C377-4479-AD8F-81D5C13BDB68}">
      <dgm:prSet/>
      <dgm:spPr/>
      <dgm:t>
        <a:bodyPr/>
        <a:lstStyle/>
        <a:p>
          <a:endParaRPr lang="ru-RU"/>
        </a:p>
      </dgm:t>
    </dgm:pt>
    <dgm:pt modelId="{FCC580D9-407F-41FB-A934-53266C5C3182}" type="sibTrans" cxnId="{78ACA218-C377-4479-AD8F-81D5C13BDB68}">
      <dgm:prSet/>
      <dgm:spPr/>
      <dgm:t>
        <a:bodyPr/>
        <a:lstStyle/>
        <a:p>
          <a:endParaRPr lang="ru-RU"/>
        </a:p>
      </dgm:t>
    </dgm:pt>
    <dgm:pt modelId="{E369D9E2-AFE0-4356-885A-AEDB5D720DA9}" type="pres">
      <dgm:prSet presAssocID="{1A40B409-B05B-4591-8C13-00674F69FE75}" presName="linearFlow" presStyleCnt="0">
        <dgm:presLayoutVars>
          <dgm:dir/>
          <dgm:resizeHandles val="exact"/>
        </dgm:presLayoutVars>
      </dgm:prSet>
      <dgm:spPr/>
    </dgm:pt>
    <dgm:pt modelId="{2FF2E3CB-9BF9-4772-A28D-2289FAB338B2}" type="pres">
      <dgm:prSet presAssocID="{9FA08C30-0CDE-45C9-A782-5C8DDA3CB393}" presName="composite" presStyleCnt="0"/>
      <dgm:spPr/>
    </dgm:pt>
    <dgm:pt modelId="{2F8F0AD0-0BD4-4978-B21B-5815124FDF7F}" type="pres">
      <dgm:prSet presAssocID="{9FA08C30-0CDE-45C9-A782-5C8DDA3CB393}" presName="imgShp" presStyleLbl="fgImgPlace1" presStyleIdx="0" presStyleCnt="6" custLinFactX="-50000" custLinFactNeighborX="-100000" custLinFactNeighborY="-217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</dgm:pt>
    <dgm:pt modelId="{7A636E19-97F9-4D91-A297-91AEC9DA055A}" type="pres">
      <dgm:prSet presAssocID="{9FA08C30-0CDE-45C9-A782-5C8DDA3CB393}" presName="txShp" presStyleLbl="node1" presStyleIdx="0" presStyleCnt="6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F911D-3FD7-4B03-AD93-BA3A52305EB6}" type="pres">
      <dgm:prSet presAssocID="{9EAAE538-DBDD-4A5B-B80F-8DB2C410B158}" presName="spacing" presStyleCnt="0"/>
      <dgm:spPr/>
    </dgm:pt>
    <dgm:pt modelId="{7A534443-AB51-4575-8E56-9B69D4BD77BD}" type="pres">
      <dgm:prSet presAssocID="{15883808-7239-4ADF-A84A-75A5697CE7BB}" presName="composite" presStyleCnt="0"/>
      <dgm:spPr/>
    </dgm:pt>
    <dgm:pt modelId="{6ACD9248-1791-4B28-BF1B-41FC72CEA96E}" type="pres">
      <dgm:prSet presAssocID="{15883808-7239-4ADF-A84A-75A5697CE7BB}" presName="imgShp" presStyleLbl="fgImgPlace1" presStyleIdx="1" presStyleCnt="6" custLinFactX="-80630" custLinFactNeighborX="-100000" custLinFactNeighborY="2847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</dgm:pt>
    <dgm:pt modelId="{339DF582-8356-48CF-BC1B-61AC187B4334}" type="pres">
      <dgm:prSet presAssocID="{15883808-7239-4ADF-A84A-75A5697CE7BB}" presName="txShp" presStyleLbl="node1" presStyleIdx="1" presStyleCnt="6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94E20-5A7E-4C15-BE8D-B9BEE17AE00B}" type="pres">
      <dgm:prSet presAssocID="{884635CF-3D37-4715-B0BC-CA5CC31FD615}" presName="spacing" presStyleCnt="0"/>
      <dgm:spPr/>
    </dgm:pt>
    <dgm:pt modelId="{1E1D6C72-A115-42B2-BE5E-CC977CC619CE}" type="pres">
      <dgm:prSet presAssocID="{6F30D730-F872-4888-B870-73C9D9B52209}" presName="composite" presStyleCnt="0"/>
      <dgm:spPr/>
    </dgm:pt>
    <dgm:pt modelId="{812310A3-9560-417A-BF3F-50692FB18D3F}" type="pres">
      <dgm:prSet presAssocID="{6F30D730-F872-4888-B870-73C9D9B52209}" presName="imgShp" presStyleLbl="fgImgPlace1" presStyleIdx="2" presStyleCnt="6" custLinFactX="-80630" custLinFactNeighborX="-100000" custLinFactNeighborY="-6200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</dgm:pt>
    <dgm:pt modelId="{67E12A75-4C01-4A5A-B62E-D72C4310AE83}" type="pres">
      <dgm:prSet presAssocID="{6F30D730-F872-4888-B870-73C9D9B52209}" presName="txShp" presStyleLbl="node1" presStyleIdx="2" presStyleCnt="6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ADF20-E786-4EBE-A32F-29B3E6EDCD87}" type="pres">
      <dgm:prSet presAssocID="{BE0CCD94-DF49-4701-9AF2-32BC84244C14}" presName="spacing" presStyleCnt="0"/>
      <dgm:spPr/>
    </dgm:pt>
    <dgm:pt modelId="{B25610F6-845E-43A1-BD33-FC50C6DD367A}" type="pres">
      <dgm:prSet presAssocID="{78E1B79B-18C4-47B6-B269-078D9A31AE4F}" presName="composite" presStyleCnt="0"/>
      <dgm:spPr/>
    </dgm:pt>
    <dgm:pt modelId="{AC4C830A-C523-4C16-AD70-53DAD9439E81}" type="pres">
      <dgm:prSet presAssocID="{78E1B79B-18C4-47B6-B269-078D9A31AE4F}" presName="imgShp" presStyleLbl="fgImgPlace1" presStyleIdx="3" presStyleCnt="6" custLinFactX="-80630" custLinFactNeighborX="-100000" custLinFactNeighborY="-3168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1"/>
          </a:solidFill>
        </a:ln>
      </dgm:spPr>
    </dgm:pt>
    <dgm:pt modelId="{F5A5F5AA-E132-4508-9463-3D336A480C90}" type="pres">
      <dgm:prSet presAssocID="{78E1B79B-18C4-47B6-B269-078D9A31AE4F}" presName="txShp" presStyleLbl="node1" presStyleIdx="3" presStyleCnt="6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206AF-AE07-439A-AF97-DD29D2D7D6BF}" type="pres">
      <dgm:prSet presAssocID="{37D4FE38-51F7-4DD9-BCCE-7F703EA5ED24}" presName="spacing" presStyleCnt="0"/>
      <dgm:spPr/>
    </dgm:pt>
    <dgm:pt modelId="{B610104F-EBD0-46BF-9E12-71E914297AF9}" type="pres">
      <dgm:prSet presAssocID="{FCD7BD38-22F6-4F04-8959-E5EB50CB0860}" presName="composite" presStyleCnt="0"/>
      <dgm:spPr/>
    </dgm:pt>
    <dgm:pt modelId="{96FB04E4-3BE3-4AC1-B713-DFEF162D0E6F}" type="pres">
      <dgm:prSet presAssocID="{FCD7BD38-22F6-4F04-8959-E5EB50CB0860}" presName="imgShp" presStyleLbl="fgImgPlace1" presStyleIdx="4" presStyleCnt="6" custLinFactX="-50000" custLinFactNeighborX="-100000" custLinFactNeighborY="-4952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accent1"/>
          </a:solidFill>
        </a:ln>
      </dgm:spPr>
    </dgm:pt>
    <dgm:pt modelId="{5DD7C0F1-44E2-4845-8F65-ACEA9A5B92FF}" type="pres">
      <dgm:prSet presAssocID="{FCD7BD38-22F6-4F04-8959-E5EB50CB0860}" presName="txShp" presStyleLbl="node1" presStyleIdx="4" presStyleCnt="6" custScaleX="150376" custLinFactNeighborX="7275" custLinFactNeighborY="-4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CEB98-98ED-426C-B3ED-15568062625E}" type="pres">
      <dgm:prSet presAssocID="{B3A9D79D-BA4F-4C0D-AB28-876BE56E8FAC}" presName="spacing" presStyleCnt="0"/>
      <dgm:spPr/>
    </dgm:pt>
    <dgm:pt modelId="{EA8C491A-FD94-4963-B083-1240B7545FEA}" type="pres">
      <dgm:prSet presAssocID="{593DFD86-E824-4A9B-B9D5-E9E8AC12C00E}" presName="composite" presStyleCnt="0"/>
      <dgm:spPr/>
    </dgm:pt>
    <dgm:pt modelId="{0A85DFB5-E019-49F9-ABDB-6FC19F6DAA47}" type="pres">
      <dgm:prSet presAssocID="{593DFD86-E824-4A9B-B9D5-E9E8AC12C00E}" presName="imgShp" presStyleLbl="fgImgPlace1" presStyleIdx="5" presStyleCnt="6" custLinFactX="-80630" custLinFactNeighborX="-100000" custLinFactNeighborY="-9182"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chemeClr val="accent1"/>
          </a:solidFill>
        </a:ln>
      </dgm:spPr>
    </dgm:pt>
    <dgm:pt modelId="{FA7E1B31-96EB-412A-906B-9F8A2DF5AEA5}" type="pres">
      <dgm:prSet presAssocID="{593DFD86-E824-4A9B-B9D5-E9E8AC12C00E}" presName="txShp" presStyleLbl="node1" presStyleIdx="5" presStyleCnt="6" custScaleX="150376" custScaleY="122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B61ABB-9A54-43B0-A633-9353205F9486}" type="presOf" srcId="{1A40B409-B05B-4591-8C13-00674F69FE75}" destId="{E369D9E2-AFE0-4356-885A-AEDB5D720DA9}" srcOrd="0" destOrd="0" presId="urn:microsoft.com/office/officeart/2005/8/layout/vList3#3"/>
    <dgm:cxn modelId="{9948281F-BFD3-41EE-B212-41485BAF1C8E}" type="presOf" srcId="{15883808-7239-4ADF-A84A-75A5697CE7BB}" destId="{339DF582-8356-48CF-BC1B-61AC187B4334}" srcOrd="0" destOrd="0" presId="urn:microsoft.com/office/officeart/2005/8/layout/vList3#3"/>
    <dgm:cxn modelId="{45F7A9FE-524F-4DC3-AC13-07C1FE547117}" srcId="{1A40B409-B05B-4591-8C13-00674F69FE75}" destId="{78E1B79B-18C4-47B6-B269-078D9A31AE4F}" srcOrd="3" destOrd="0" parTransId="{09DE4E7F-74F4-4010-B6D2-6DC1D00C88B0}" sibTransId="{37D4FE38-51F7-4DD9-BCCE-7F703EA5ED24}"/>
    <dgm:cxn modelId="{0F40CF7B-6296-4B6D-8BB8-8587E1F9FC16}" type="presOf" srcId="{6F30D730-F872-4888-B870-73C9D9B52209}" destId="{67E12A75-4C01-4A5A-B62E-D72C4310AE83}" srcOrd="0" destOrd="0" presId="urn:microsoft.com/office/officeart/2005/8/layout/vList3#3"/>
    <dgm:cxn modelId="{3A5182CC-2442-4DD8-8C64-FEAD0E3586BE}" srcId="{1A40B409-B05B-4591-8C13-00674F69FE75}" destId="{15883808-7239-4ADF-A84A-75A5697CE7BB}" srcOrd="1" destOrd="0" parTransId="{0FE7072E-B11C-4A8F-A6B8-B6564B57396A}" sibTransId="{884635CF-3D37-4715-B0BC-CA5CC31FD615}"/>
    <dgm:cxn modelId="{46C67617-7EC6-488A-B494-1FCF896B4EB6}" type="presOf" srcId="{78E1B79B-18C4-47B6-B269-078D9A31AE4F}" destId="{F5A5F5AA-E132-4508-9463-3D336A480C90}" srcOrd="0" destOrd="0" presId="urn:microsoft.com/office/officeart/2005/8/layout/vList3#3"/>
    <dgm:cxn modelId="{5846A27E-313F-4DCA-AF50-FD1A7184770F}" srcId="{1A40B409-B05B-4591-8C13-00674F69FE75}" destId="{9FA08C30-0CDE-45C9-A782-5C8DDA3CB393}" srcOrd="0" destOrd="0" parTransId="{591308D1-CA63-4415-A6B4-55A6F3B47C6C}" sibTransId="{9EAAE538-DBDD-4A5B-B80F-8DB2C410B158}"/>
    <dgm:cxn modelId="{8C42C6CA-EE5B-46F4-AC47-0B12C34167E0}" type="presOf" srcId="{593DFD86-E824-4A9B-B9D5-E9E8AC12C00E}" destId="{FA7E1B31-96EB-412A-906B-9F8A2DF5AEA5}" srcOrd="0" destOrd="0" presId="urn:microsoft.com/office/officeart/2005/8/layout/vList3#3"/>
    <dgm:cxn modelId="{9F9E70F5-08F3-432E-9D36-BF2B00059EA9}" srcId="{1A40B409-B05B-4591-8C13-00674F69FE75}" destId="{FCD7BD38-22F6-4F04-8959-E5EB50CB0860}" srcOrd="4" destOrd="0" parTransId="{9C7D550D-5A2B-4D6F-97ED-BADC66FB0BE1}" sibTransId="{B3A9D79D-BA4F-4C0D-AB28-876BE56E8FAC}"/>
    <dgm:cxn modelId="{865A0FFD-B860-472B-9F83-F140505E1E53}" srcId="{1A40B409-B05B-4591-8C13-00674F69FE75}" destId="{6F30D730-F872-4888-B870-73C9D9B52209}" srcOrd="2" destOrd="0" parTransId="{0F4CC923-1E27-48CC-8D7F-8734B881A37C}" sibTransId="{BE0CCD94-DF49-4701-9AF2-32BC84244C14}"/>
    <dgm:cxn modelId="{D972C519-ACC2-4759-A5F0-7D826A6E81B5}" type="presOf" srcId="{9FA08C30-0CDE-45C9-A782-5C8DDA3CB393}" destId="{7A636E19-97F9-4D91-A297-91AEC9DA055A}" srcOrd="0" destOrd="0" presId="urn:microsoft.com/office/officeart/2005/8/layout/vList3#3"/>
    <dgm:cxn modelId="{78ACA218-C377-4479-AD8F-81D5C13BDB68}" srcId="{1A40B409-B05B-4591-8C13-00674F69FE75}" destId="{593DFD86-E824-4A9B-B9D5-E9E8AC12C00E}" srcOrd="5" destOrd="0" parTransId="{361FBC56-DC29-4324-B8B3-CF206ABC4738}" sibTransId="{FCC580D9-407F-41FB-A934-53266C5C3182}"/>
    <dgm:cxn modelId="{35CB88E3-D7B0-4568-AEC4-D02141D1BCB4}" type="presOf" srcId="{FCD7BD38-22F6-4F04-8959-E5EB50CB0860}" destId="{5DD7C0F1-44E2-4845-8F65-ACEA9A5B92FF}" srcOrd="0" destOrd="0" presId="urn:microsoft.com/office/officeart/2005/8/layout/vList3#3"/>
    <dgm:cxn modelId="{EF591FAF-2A4E-4A19-AFA9-2756CF50BC0D}" type="presParOf" srcId="{E369D9E2-AFE0-4356-885A-AEDB5D720DA9}" destId="{2FF2E3CB-9BF9-4772-A28D-2289FAB338B2}" srcOrd="0" destOrd="0" presId="urn:microsoft.com/office/officeart/2005/8/layout/vList3#3"/>
    <dgm:cxn modelId="{5E8C1205-9BE2-4B4D-8DB8-BBA9849B263D}" type="presParOf" srcId="{2FF2E3CB-9BF9-4772-A28D-2289FAB338B2}" destId="{2F8F0AD0-0BD4-4978-B21B-5815124FDF7F}" srcOrd="0" destOrd="0" presId="urn:microsoft.com/office/officeart/2005/8/layout/vList3#3"/>
    <dgm:cxn modelId="{5E23504E-9CF3-4B5A-B02E-5FA052B4E6F8}" type="presParOf" srcId="{2FF2E3CB-9BF9-4772-A28D-2289FAB338B2}" destId="{7A636E19-97F9-4D91-A297-91AEC9DA055A}" srcOrd="1" destOrd="0" presId="urn:microsoft.com/office/officeart/2005/8/layout/vList3#3"/>
    <dgm:cxn modelId="{BACB6A07-AD0D-4834-B912-090F75B28B3E}" type="presParOf" srcId="{E369D9E2-AFE0-4356-885A-AEDB5D720DA9}" destId="{6A0F911D-3FD7-4B03-AD93-BA3A52305EB6}" srcOrd="1" destOrd="0" presId="urn:microsoft.com/office/officeart/2005/8/layout/vList3#3"/>
    <dgm:cxn modelId="{E8D105ED-B6E3-4EB8-8224-6FD481C7C66E}" type="presParOf" srcId="{E369D9E2-AFE0-4356-885A-AEDB5D720DA9}" destId="{7A534443-AB51-4575-8E56-9B69D4BD77BD}" srcOrd="2" destOrd="0" presId="urn:microsoft.com/office/officeart/2005/8/layout/vList3#3"/>
    <dgm:cxn modelId="{55E28783-F5A3-457E-A320-9E9EBC04FF82}" type="presParOf" srcId="{7A534443-AB51-4575-8E56-9B69D4BD77BD}" destId="{6ACD9248-1791-4B28-BF1B-41FC72CEA96E}" srcOrd="0" destOrd="0" presId="urn:microsoft.com/office/officeart/2005/8/layout/vList3#3"/>
    <dgm:cxn modelId="{BAE6927D-028A-4CFE-978D-CAE13FFF32FC}" type="presParOf" srcId="{7A534443-AB51-4575-8E56-9B69D4BD77BD}" destId="{339DF582-8356-48CF-BC1B-61AC187B4334}" srcOrd="1" destOrd="0" presId="urn:microsoft.com/office/officeart/2005/8/layout/vList3#3"/>
    <dgm:cxn modelId="{8659223D-99E8-469A-A37D-8CD7FD39C3A5}" type="presParOf" srcId="{E369D9E2-AFE0-4356-885A-AEDB5D720DA9}" destId="{28794E20-5A7E-4C15-BE8D-B9BEE17AE00B}" srcOrd="3" destOrd="0" presId="urn:microsoft.com/office/officeart/2005/8/layout/vList3#3"/>
    <dgm:cxn modelId="{A37D6E74-B64F-4C09-8813-3098DE37B06C}" type="presParOf" srcId="{E369D9E2-AFE0-4356-885A-AEDB5D720DA9}" destId="{1E1D6C72-A115-42B2-BE5E-CC977CC619CE}" srcOrd="4" destOrd="0" presId="urn:microsoft.com/office/officeart/2005/8/layout/vList3#3"/>
    <dgm:cxn modelId="{4F85A2D6-AF68-4272-9AAE-7A8867542C8F}" type="presParOf" srcId="{1E1D6C72-A115-42B2-BE5E-CC977CC619CE}" destId="{812310A3-9560-417A-BF3F-50692FB18D3F}" srcOrd="0" destOrd="0" presId="urn:microsoft.com/office/officeart/2005/8/layout/vList3#3"/>
    <dgm:cxn modelId="{DE4F6FEF-4D01-48DE-AFC2-95FCF7A9A500}" type="presParOf" srcId="{1E1D6C72-A115-42B2-BE5E-CC977CC619CE}" destId="{67E12A75-4C01-4A5A-B62E-D72C4310AE83}" srcOrd="1" destOrd="0" presId="urn:microsoft.com/office/officeart/2005/8/layout/vList3#3"/>
    <dgm:cxn modelId="{B1F828A9-6236-42CB-92A3-2D358D32C2D5}" type="presParOf" srcId="{E369D9E2-AFE0-4356-885A-AEDB5D720DA9}" destId="{A44ADF20-E786-4EBE-A32F-29B3E6EDCD87}" srcOrd="5" destOrd="0" presId="urn:microsoft.com/office/officeart/2005/8/layout/vList3#3"/>
    <dgm:cxn modelId="{BA6EF93D-6279-4BA7-9D0F-90982BFFED70}" type="presParOf" srcId="{E369D9E2-AFE0-4356-885A-AEDB5D720DA9}" destId="{B25610F6-845E-43A1-BD33-FC50C6DD367A}" srcOrd="6" destOrd="0" presId="urn:microsoft.com/office/officeart/2005/8/layout/vList3#3"/>
    <dgm:cxn modelId="{45F21F1D-B65E-4C03-99A1-379C68840F0E}" type="presParOf" srcId="{B25610F6-845E-43A1-BD33-FC50C6DD367A}" destId="{AC4C830A-C523-4C16-AD70-53DAD9439E81}" srcOrd="0" destOrd="0" presId="urn:microsoft.com/office/officeart/2005/8/layout/vList3#3"/>
    <dgm:cxn modelId="{95DAEB36-88F9-4411-A4AA-283AFDB4DB24}" type="presParOf" srcId="{B25610F6-845E-43A1-BD33-FC50C6DD367A}" destId="{F5A5F5AA-E132-4508-9463-3D336A480C90}" srcOrd="1" destOrd="0" presId="urn:microsoft.com/office/officeart/2005/8/layout/vList3#3"/>
    <dgm:cxn modelId="{367D6B5F-1B7A-42A5-9750-A563123A9459}" type="presParOf" srcId="{E369D9E2-AFE0-4356-885A-AEDB5D720DA9}" destId="{090206AF-AE07-439A-AF97-DD29D2D7D6BF}" srcOrd="7" destOrd="0" presId="urn:microsoft.com/office/officeart/2005/8/layout/vList3#3"/>
    <dgm:cxn modelId="{43415CA7-FDBB-43C6-A972-556BA3E7B673}" type="presParOf" srcId="{E369D9E2-AFE0-4356-885A-AEDB5D720DA9}" destId="{B610104F-EBD0-46BF-9E12-71E914297AF9}" srcOrd="8" destOrd="0" presId="urn:microsoft.com/office/officeart/2005/8/layout/vList3#3"/>
    <dgm:cxn modelId="{28A58B9F-3B05-49F3-9F60-267429326CB0}" type="presParOf" srcId="{B610104F-EBD0-46BF-9E12-71E914297AF9}" destId="{96FB04E4-3BE3-4AC1-B713-DFEF162D0E6F}" srcOrd="0" destOrd="0" presId="urn:microsoft.com/office/officeart/2005/8/layout/vList3#3"/>
    <dgm:cxn modelId="{9AACEEA1-753E-4F38-BDCF-0DAC2E3C4E41}" type="presParOf" srcId="{B610104F-EBD0-46BF-9E12-71E914297AF9}" destId="{5DD7C0F1-44E2-4845-8F65-ACEA9A5B92FF}" srcOrd="1" destOrd="0" presId="urn:microsoft.com/office/officeart/2005/8/layout/vList3#3"/>
    <dgm:cxn modelId="{2C1CE027-8EEF-4A7A-8F7E-78F05518FCBF}" type="presParOf" srcId="{E369D9E2-AFE0-4356-885A-AEDB5D720DA9}" destId="{102CEB98-98ED-426C-B3ED-15568062625E}" srcOrd="9" destOrd="0" presId="urn:microsoft.com/office/officeart/2005/8/layout/vList3#3"/>
    <dgm:cxn modelId="{96F262F9-7136-43CA-B51B-EAF58D2B20F4}" type="presParOf" srcId="{E369D9E2-AFE0-4356-885A-AEDB5D720DA9}" destId="{EA8C491A-FD94-4963-B083-1240B7545FEA}" srcOrd="10" destOrd="0" presId="urn:microsoft.com/office/officeart/2005/8/layout/vList3#3"/>
    <dgm:cxn modelId="{A66ADB0B-3AD7-42B2-BBB5-078B137D13AA}" type="presParOf" srcId="{EA8C491A-FD94-4963-B083-1240B7545FEA}" destId="{0A85DFB5-E019-49F9-ABDB-6FC19F6DAA47}" srcOrd="0" destOrd="0" presId="urn:microsoft.com/office/officeart/2005/8/layout/vList3#3"/>
    <dgm:cxn modelId="{6C6FA52A-D2F0-4E5F-9583-E305CC3DA7C6}" type="presParOf" srcId="{EA8C491A-FD94-4963-B083-1240B7545FEA}" destId="{FA7E1B31-96EB-412A-906B-9F8A2DF5AEA5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BA2EB7-F225-4D58-9427-8FFCC5D1F098}" type="doc">
      <dgm:prSet loTypeId="urn:microsoft.com/office/officeart/2005/8/layout/vList3#4" loCatId="list" qsTypeId="urn:microsoft.com/office/officeart/2005/8/quickstyle/simple1#7" qsCatId="simple" csTypeId="urn:microsoft.com/office/officeart/2005/8/colors/accent3_1" csCatId="accent3" phldr="1"/>
      <dgm:spPr/>
    </dgm:pt>
    <dgm:pt modelId="{78B66429-928F-42EE-B46A-20591778ACC3}">
      <dgm:prSet phldrT="[Текст]"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Refuzul tinerilor de a integra domeniul cercetării din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cauza salariilor neatractive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D74CD6-1AD1-4FA7-93EA-21A8A9E37263}" type="parTrans" cxnId="{386A8633-83FE-4AD7-9926-160DD55624ED}">
      <dgm:prSet/>
      <dgm:spPr/>
      <dgm:t>
        <a:bodyPr/>
        <a:lstStyle/>
        <a:p>
          <a:endParaRPr lang="ru-RU"/>
        </a:p>
      </dgm:t>
    </dgm:pt>
    <dgm:pt modelId="{86BACB5D-26CC-4CC9-9901-06DDAC408EE8}" type="sibTrans" cxnId="{386A8633-83FE-4AD7-9926-160DD55624ED}">
      <dgm:prSet/>
      <dgm:spPr/>
      <dgm:t>
        <a:bodyPr/>
        <a:lstStyle/>
        <a:p>
          <a:endParaRPr lang="ru-RU"/>
        </a:p>
      </dgm:t>
    </dgm:pt>
    <dgm:pt modelId="{03AE5992-376B-4FCB-837C-E2749DE27F17}">
      <dgm:prSet phldrT="[Текст]" custT="1"/>
      <dgm:spPr/>
      <dgm:t>
        <a:bodyPr/>
        <a:lstStyle/>
        <a:p>
          <a:r>
            <a:rPr lang="ro-RO" sz="1400" dirty="0" smtClean="0"/>
            <a:t>               </a:t>
          </a:r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Dificultatea de a coordona proiecte internaționale din cauza sistemului administrativ financiar rigid,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deseori incompatibil cu regulile europene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B917A5D-F709-4CA8-B872-7BD5CA4CC655}" type="parTrans" cxnId="{29C25405-1180-4786-8494-58B1549F75DE}">
      <dgm:prSet/>
      <dgm:spPr/>
      <dgm:t>
        <a:bodyPr/>
        <a:lstStyle/>
        <a:p>
          <a:endParaRPr lang="ru-RU"/>
        </a:p>
      </dgm:t>
    </dgm:pt>
    <dgm:pt modelId="{4816FCC9-B7F7-41A0-BD4C-45C86DF07C46}" type="sibTrans" cxnId="{29C25405-1180-4786-8494-58B1549F75DE}">
      <dgm:prSet/>
      <dgm:spPr/>
      <dgm:t>
        <a:bodyPr/>
        <a:lstStyle/>
        <a:p>
          <a:endParaRPr lang="ru-RU"/>
        </a:p>
      </dgm:t>
    </dgm:pt>
    <dgm:pt modelId="{4273FB21-75FD-4D46-9893-C3E77E8EC912}">
      <dgm:prSet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Raportul nefavorabil dintre efortul investit de către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cercetător și resursele financiare alocate pentru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realizarea proiectelor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DF07041-9E64-4AE3-970B-68D5AB7FACA4}" type="parTrans" cxnId="{7C35918E-746A-47BA-825B-79C211D386CF}">
      <dgm:prSet/>
      <dgm:spPr/>
      <dgm:t>
        <a:bodyPr/>
        <a:lstStyle/>
        <a:p>
          <a:endParaRPr lang="ru-RU"/>
        </a:p>
      </dgm:t>
    </dgm:pt>
    <dgm:pt modelId="{FD4DD481-067D-4626-8D53-57BC69E10770}" type="sibTrans" cxnId="{7C35918E-746A-47BA-825B-79C211D386CF}">
      <dgm:prSet/>
      <dgm:spPr/>
      <dgm:t>
        <a:bodyPr/>
        <a:lstStyle/>
        <a:p>
          <a:endParaRPr lang="ru-RU"/>
        </a:p>
      </dgm:t>
    </dgm:pt>
    <dgm:pt modelId="{840810BA-D094-49C1-ADF4-CFB2CD1C8658}">
      <dgm:prSet custT="1"/>
      <dgm:spPr/>
      <dgm:t>
        <a:bodyPr/>
        <a:lstStyle/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Competitivitatea redusă la nivel internațional din cauza </a:t>
          </a:r>
        </a:p>
        <a:p>
          <a:r>
            <a:rPr lang="ro-RO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infrastructurii subdezvoltate.</a:t>
          </a:r>
          <a:endParaRPr lang="ru-RU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A0DB95D-9801-40C1-AE91-77DEB3FAAF8F}" type="parTrans" cxnId="{7CFE8819-0C85-4221-A1D3-FB506596A96B}">
      <dgm:prSet/>
      <dgm:spPr/>
      <dgm:t>
        <a:bodyPr/>
        <a:lstStyle/>
        <a:p>
          <a:endParaRPr lang="ru-RU"/>
        </a:p>
      </dgm:t>
    </dgm:pt>
    <dgm:pt modelId="{D02E0329-37DF-4999-A9F7-E4C8F28DDA8A}" type="sibTrans" cxnId="{7CFE8819-0C85-4221-A1D3-FB506596A96B}">
      <dgm:prSet/>
      <dgm:spPr/>
      <dgm:t>
        <a:bodyPr/>
        <a:lstStyle/>
        <a:p>
          <a:endParaRPr lang="ru-RU"/>
        </a:p>
      </dgm:t>
    </dgm:pt>
    <dgm:pt modelId="{B560EDA5-FA93-4CF0-A4E5-4A33FA4D8C58}" type="pres">
      <dgm:prSet presAssocID="{AABA2EB7-F225-4D58-9427-8FFCC5D1F098}" presName="linearFlow" presStyleCnt="0">
        <dgm:presLayoutVars>
          <dgm:dir/>
          <dgm:resizeHandles val="exact"/>
        </dgm:presLayoutVars>
      </dgm:prSet>
      <dgm:spPr/>
    </dgm:pt>
    <dgm:pt modelId="{5E8B5C82-9B81-49D9-AC9C-4321ACA8B20E}" type="pres">
      <dgm:prSet presAssocID="{78B66429-928F-42EE-B46A-20591778ACC3}" presName="composite" presStyleCnt="0"/>
      <dgm:spPr/>
    </dgm:pt>
    <dgm:pt modelId="{0DA6F1D5-1C8C-42F2-BCE8-13B196C49724}" type="pres">
      <dgm:prSet presAssocID="{78B66429-928F-42EE-B46A-20591778ACC3}" presName="imgShp" presStyleLbl="fgImgPlace1" presStyleIdx="0" presStyleCnt="4" custLinFactX="-23951" custLinFactNeighborX="-100000" custLinFactNeighborY="-2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741B0B7-B592-4ACE-829F-4FE2620420AF}" type="pres">
      <dgm:prSet presAssocID="{78B66429-928F-42EE-B46A-20591778ACC3}" presName="txShp" presStyleLbl="node1" presStyleIdx="0" presStyleCnt="4" custScaleX="150376" custLinFactNeighborX="1294" custLinFactNeighborY="-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46A1B-BBD3-45C9-90FA-B358C29B177B}" type="pres">
      <dgm:prSet presAssocID="{86BACB5D-26CC-4CC9-9901-06DDAC408EE8}" presName="spacing" presStyleCnt="0"/>
      <dgm:spPr/>
    </dgm:pt>
    <dgm:pt modelId="{685AF7FD-C627-40B5-81CE-48CFDE0B4603}" type="pres">
      <dgm:prSet presAssocID="{4273FB21-75FD-4D46-9893-C3E77E8EC912}" presName="composite" presStyleCnt="0"/>
      <dgm:spPr/>
    </dgm:pt>
    <dgm:pt modelId="{BBF2C25C-04A3-4BCA-B491-63126776CA4E}" type="pres">
      <dgm:prSet presAssocID="{4273FB21-75FD-4D46-9893-C3E77E8EC912}" presName="imgShp" presStyleLbl="fgImgPlace1" presStyleIdx="1" presStyleCnt="4" custScaleX="110978" custScaleY="110919" custLinFactX="-33218" custLinFactNeighborX="-100000" custLinFactNeighborY="60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425BB24-54D9-4A49-9717-E92FFE1D4A80}" type="pres">
      <dgm:prSet presAssocID="{4273FB21-75FD-4D46-9893-C3E77E8EC912}" presName="txShp" presStyleLbl="node1" presStyleIdx="1" presStyleCnt="4" custScaleX="150376" custScaleY="99548" custLinFactNeighborX="5263" custLinFactNeighborY="-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F148F-7512-4250-9681-CB9C784F38AF}" type="pres">
      <dgm:prSet presAssocID="{FD4DD481-067D-4626-8D53-57BC69E10770}" presName="spacing" presStyleCnt="0"/>
      <dgm:spPr/>
    </dgm:pt>
    <dgm:pt modelId="{9546A0D4-D996-4770-A3F7-FC830EAE5083}" type="pres">
      <dgm:prSet presAssocID="{03AE5992-376B-4FCB-837C-E2749DE27F17}" presName="composite" presStyleCnt="0"/>
      <dgm:spPr/>
    </dgm:pt>
    <dgm:pt modelId="{65DC110B-30A2-46DF-8618-74A66D629FB4}" type="pres">
      <dgm:prSet presAssocID="{03AE5992-376B-4FCB-837C-E2749DE27F17}" presName="imgShp" presStyleLbl="fgImgPlace1" presStyleIdx="2" presStyleCnt="4" custScaleX="108167" custScaleY="111966" custLinFactX="-23951" custLinFactNeighborX="-100000" custLinFactNeighborY="177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506D927-B65F-4B1B-BE55-236A1A9F3581}" type="pres">
      <dgm:prSet presAssocID="{03AE5992-376B-4FCB-837C-E2749DE27F17}" presName="txShp" presStyleLbl="node1" presStyleIdx="2" presStyleCnt="4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0D454-6603-42A5-A62B-1AB5A0C034A8}" type="pres">
      <dgm:prSet presAssocID="{4816FCC9-B7F7-41A0-BD4C-45C86DF07C46}" presName="spacing" presStyleCnt="0"/>
      <dgm:spPr/>
    </dgm:pt>
    <dgm:pt modelId="{307A9F8A-0CC7-4EB3-87C1-F5B1497475C8}" type="pres">
      <dgm:prSet presAssocID="{840810BA-D094-49C1-ADF4-CFB2CD1C8658}" presName="composite" presStyleCnt="0"/>
      <dgm:spPr/>
    </dgm:pt>
    <dgm:pt modelId="{A3B8BE41-DBB7-4015-8533-3EADD9261A04}" type="pres">
      <dgm:prSet presAssocID="{840810BA-D094-49C1-ADF4-CFB2CD1C8658}" presName="imgShp" presStyleLbl="fgImgPlace1" presStyleIdx="3" presStyleCnt="4" custScaleX="105801" custLinFactNeighborX="-82445" custLinFactNeighborY="173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15D4454-E5BE-4D3D-B15C-8CD680A629C1}" type="pres">
      <dgm:prSet presAssocID="{840810BA-D094-49C1-ADF4-CFB2CD1C8658}" presName="txShp" presStyleLbl="node1" presStyleIdx="3" presStyleCnt="4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47E39C-5786-4420-B6D5-D1FD7ADD9240}" type="presOf" srcId="{78B66429-928F-42EE-B46A-20591778ACC3}" destId="{C741B0B7-B592-4ACE-829F-4FE2620420AF}" srcOrd="0" destOrd="0" presId="urn:microsoft.com/office/officeart/2005/8/layout/vList3#4"/>
    <dgm:cxn modelId="{27063125-74D4-42C3-9FFC-7B3C3FB4B006}" type="presOf" srcId="{AABA2EB7-F225-4D58-9427-8FFCC5D1F098}" destId="{B560EDA5-FA93-4CF0-A4E5-4A33FA4D8C58}" srcOrd="0" destOrd="0" presId="urn:microsoft.com/office/officeart/2005/8/layout/vList3#4"/>
    <dgm:cxn modelId="{29C25405-1180-4786-8494-58B1549F75DE}" srcId="{AABA2EB7-F225-4D58-9427-8FFCC5D1F098}" destId="{03AE5992-376B-4FCB-837C-E2749DE27F17}" srcOrd="2" destOrd="0" parTransId="{5B917A5D-F709-4CA8-B872-7BD5CA4CC655}" sibTransId="{4816FCC9-B7F7-41A0-BD4C-45C86DF07C46}"/>
    <dgm:cxn modelId="{7C35918E-746A-47BA-825B-79C211D386CF}" srcId="{AABA2EB7-F225-4D58-9427-8FFCC5D1F098}" destId="{4273FB21-75FD-4D46-9893-C3E77E8EC912}" srcOrd="1" destOrd="0" parTransId="{BDF07041-9E64-4AE3-970B-68D5AB7FACA4}" sibTransId="{FD4DD481-067D-4626-8D53-57BC69E10770}"/>
    <dgm:cxn modelId="{CE660F5E-370E-43CA-BEA8-CDBC43531AE8}" type="presOf" srcId="{4273FB21-75FD-4D46-9893-C3E77E8EC912}" destId="{3425BB24-54D9-4A49-9717-E92FFE1D4A80}" srcOrd="0" destOrd="0" presId="urn:microsoft.com/office/officeart/2005/8/layout/vList3#4"/>
    <dgm:cxn modelId="{64701699-6C38-45F0-A6FB-A26F464F0499}" type="presOf" srcId="{840810BA-D094-49C1-ADF4-CFB2CD1C8658}" destId="{715D4454-E5BE-4D3D-B15C-8CD680A629C1}" srcOrd="0" destOrd="0" presId="urn:microsoft.com/office/officeart/2005/8/layout/vList3#4"/>
    <dgm:cxn modelId="{386A8633-83FE-4AD7-9926-160DD55624ED}" srcId="{AABA2EB7-F225-4D58-9427-8FFCC5D1F098}" destId="{78B66429-928F-42EE-B46A-20591778ACC3}" srcOrd="0" destOrd="0" parTransId="{9CD74CD6-1AD1-4FA7-93EA-21A8A9E37263}" sibTransId="{86BACB5D-26CC-4CC9-9901-06DDAC408EE8}"/>
    <dgm:cxn modelId="{CA1BC4EB-DCF3-4A97-9345-21E4226ABBB3}" type="presOf" srcId="{03AE5992-376B-4FCB-837C-E2749DE27F17}" destId="{C506D927-B65F-4B1B-BE55-236A1A9F3581}" srcOrd="0" destOrd="0" presId="urn:microsoft.com/office/officeart/2005/8/layout/vList3#4"/>
    <dgm:cxn modelId="{7CFE8819-0C85-4221-A1D3-FB506596A96B}" srcId="{AABA2EB7-F225-4D58-9427-8FFCC5D1F098}" destId="{840810BA-D094-49C1-ADF4-CFB2CD1C8658}" srcOrd="3" destOrd="0" parTransId="{AA0DB95D-9801-40C1-AE91-77DEB3FAAF8F}" sibTransId="{D02E0329-37DF-4999-A9F7-E4C8F28DDA8A}"/>
    <dgm:cxn modelId="{DE74FEA1-1949-4FC5-B88E-9C5C56D4CB54}" type="presParOf" srcId="{B560EDA5-FA93-4CF0-A4E5-4A33FA4D8C58}" destId="{5E8B5C82-9B81-49D9-AC9C-4321ACA8B20E}" srcOrd="0" destOrd="0" presId="urn:microsoft.com/office/officeart/2005/8/layout/vList3#4"/>
    <dgm:cxn modelId="{3C5C5B6D-BB11-45CB-8A47-7CB205446DDE}" type="presParOf" srcId="{5E8B5C82-9B81-49D9-AC9C-4321ACA8B20E}" destId="{0DA6F1D5-1C8C-42F2-BCE8-13B196C49724}" srcOrd="0" destOrd="0" presId="urn:microsoft.com/office/officeart/2005/8/layout/vList3#4"/>
    <dgm:cxn modelId="{BAE705BE-15AD-4442-ABCE-BC7ADB4ECC21}" type="presParOf" srcId="{5E8B5C82-9B81-49D9-AC9C-4321ACA8B20E}" destId="{C741B0B7-B592-4ACE-829F-4FE2620420AF}" srcOrd="1" destOrd="0" presId="urn:microsoft.com/office/officeart/2005/8/layout/vList3#4"/>
    <dgm:cxn modelId="{B9DC7E68-9E2B-4C8F-B4B5-B6D869C759E2}" type="presParOf" srcId="{B560EDA5-FA93-4CF0-A4E5-4A33FA4D8C58}" destId="{E7146A1B-BBD3-45C9-90FA-B358C29B177B}" srcOrd="1" destOrd="0" presId="urn:microsoft.com/office/officeart/2005/8/layout/vList3#4"/>
    <dgm:cxn modelId="{7F22B8FF-D3D1-4106-8FDC-F1BFD4FFA6DC}" type="presParOf" srcId="{B560EDA5-FA93-4CF0-A4E5-4A33FA4D8C58}" destId="{685AF7FD-C627-40B5-81CE-48CFDE0B4603}" srcOrd="2" destOrd="0" presId="urn:microsoft.com/office/officeart/2005/8/layout/vList3#4"/>
    <dgm:cxn modelId="{6487A2A1-A1ED-47C1-A963-300F9EF27896}" type="presParOf" srcId="{685AF7FD-C627-40B5-81CE-48CFDE0B4603}" destId="{BBF2C25C-04A3-4BCA-B491-63126776CA4E}" srcOrd="0" destOrd="0" presId="urn:microsoft.com/office/officeart/2005/8/layout/vList3#4"/>
    <dgm:cxn modelId="{D84B348A-7884-4B6C-AFE9-00D863393A1D}" type="presParOf" srcId="{685AF7FD-C627-40B5-81CE-48CFDE0B4603}" destId="{3425BB24-54D9-4A49-9717-E92FFE1D4A80}" srcOrd="1" destOrd="0" presId="urn:microsoft.com/office/officeart/2005/8/layout/vList3#4"/>
    <dgm:cxn modelId="{EE614937-0873-4926-B227-63D6BD4418C9}" type="presParOf" srcId="{B560EDA5-FA93-4CF0-A4E5-4A33FA4D8C58}" destId="{A1EF148F-7512-4250-9681-CB9C784F38AF}" srcOrd="3" destOrd="0" presId="urn:microsoft.com/office/officeart/2005/8/layout/vList3#4"/>
    <dgm:cxn modelId="{9E4085F8-C376-4B82-A3C9-7BBCC8DC56CE}" type="presParOf" srcId="{B560EDA5-FA93-4CF0-A4E5-4A33FA4D8C58}" destId="{9546A0D4-D996-4770-A3F7-FC830EAE5083}" srcOrd="4" destOrd="0" presId="urn:microsoft.com/office/officeart/2005/8/layout/vList3#4"/>
    <dgm:cxn modelId="{B0AF4F73-C8DF-4632-A768-23AC2FC56F88}" type="presParOf" srcId="{9546A0D4-D996-4770-A3F7-FC830EAE5083}" destId="{65DC110B-30A2-46DF-8618-74A66D629FB4}" srcOrd="0" destOrd="0" presId="urn:microsoft.com/office/officeart/2005/8/layout/vList3#4"/>
    <dgm:cxn modelId="{2A416CF9-68CA-4062-A1B1-56EF9557824E}" type="presParOf" srcId="{9546A0D4-D996-4770-A3F7-FC830EAE5083}" destId="{C506D927-B65F-4B1B-BE55-236A1A9F3581}" srcOrd="1" destOrd="0" presId="urn:microsoft.com/office/officeart/2005/8/layout/vList3#4"/>
    <dgm:cxn modelId="{FF085D3D-194A-4B2C-B191-7023746D8959}" type="presParOf" srcId="{B560EDA5-FA93-4CF0-A4E5-4A33FA4D8C58}" destId="{DD60D454-6603-42A5-A62B-1AB5A0C034A8}" srcOrd="5" destOrd="0" presId="urn:microsoft.com/office/officeart/2005/8/layout/vList3#4"/>
    <dgm:cxn modelId="{ADC61AD6-4BB7-4FBA-AF71-2FB23FDDE19F}" type="presParOf" srcId="{B560EDA5-FA93-4CF0-A4E5-4A33FA4D8C58}" destId="{307A9F8A-0CC7-4EB3-87C1-F5B1497475C8}" srcOrd="6" destOrd="0" presId="urn:microsoft.com/office/officeart/2005/8/layout/vList3#4"/>
    <dgm:cxn modelId="{CEE70A04-1C56-49F1-8404-68D473F3E2D8}" type="presParOf" srcId="{307A9F8A-0CC7-4EB3-87C1-F5B1497475C8}" destId="{A3B8BE41-DBB7-4015-8533-3EADD9261A04}" srcOrd="0" destOrd="0" presId="urn:microsoft.com/office/officeart/2005/8/layout/vList3#4"/>
    <dgm:cxn modelId="{C8CA3626-BDFD-45FA-8F88-18D89B1E4B55}" type="presParOf" srcId="{307A9F8A-0CC7-4EB3-87C1-F5B1497475C8}" destId="{715D4454-E5BE-4D3D-B15C-8CD680A629C1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77A37F-D4C4-4C99-910B-7C1B39D905F4}" type="doc">
      <dgm:prSet loTypeId="urn:microsoft.com/office/officeart/2005/8/layout/hProcess3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C7D1037-09B8-493A-A13E-4CACFD7FECD5}">
      <dgm:prSet phldrT="[Текст]" custT="1"/>
      <dgm:spPr/>
      <dgm:t>
        <a:bodyPr/>
        <a:lstStyle/>
        <a:p>
          <a:r>
            <a:rPr lang="en-US" sz="2400" b="1" i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“</a:t>
          </a:r>
          <a:r>
            <a:rPr lang="ro-RO" sz="2400" b="1" i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Știința transformă banii în cunoștințe,</a:t>
          </a:r>
          <a:endParaRPr lang="en-US" sz="2400" b="1" i="1" dirty="0" smtClean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>
          <a:r>
            <a:rPr lang="ro-RO" sz="2400" b="1" i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Inovația transformă cunoștințele în bani</a:t>
          </a:r>
          <a:r>
            <a:rPr lang="en-US" sz="2400" b="1" i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” </a:t>
          </a:r>
          <a:r>
            <a:rPr lang="en-US" sz="1600" b="1" i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(Dr. Geoffrey Nicholson)</a:t>
          </a:r>
          <a:endParaRPr lang="ru-RU" sz="1600" b="1" i="1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93E31E7-BE80-4FF0-9020-4C6A8514937E}" type="parTrans" cxnId="{8204AB1E-8331-4E3A-8856-5129ACE960D0}">
      <dgm:prSet/>
      <dgm:spPr/>
      <dgm:t>
        <a:bodyPr/>
        <a:lstStyle/>
        <a:p>
          <a:endParaRPr lang="ru-RU"/>
        </a:p>
      </dgm:t>
    </dgm:pt>
    <dgm:pt modelId="{0558601F-FFA3-412E-BD01-3D4F76DC3CCF}" type="sibTrans" cxnId="{8204AB1E-8331-4E3A-8856-5129ACE960D0}">
      <dgm:prSet/>
      <dgm:spPr/>
      <dgm:t>
        <a:bodyPr/>
        <a:lstStyle/>
        <a:p>
          <a:endParaRPr lang="ru-RU"/>
        </a:p>
      </dgm:t>
    </dgm:pt>
    <dgm:pt modelId="{89861E86-8DFA-40B9-A501-D9175981E500}" type="pres">
      <dgm:prSet presAssocID="{7377A37F-D4C4-4C99-910B-7C1B39D905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9E238E-2E7C-4E83-B04D-CF8F520F1FF4}" type="pres">
      <dgm:prSet presAssocID="{7377A37F-D4C4-4C99-910B-7C1B39D905F4}" presName="dummy" presStyleCnt="0"/>
      <dgm:spPr/>
    </dgm:pt>
    <dgm:pt modelId="{D9CF8D1A-BBB0-48A6-B9F8-D8247CBE772C}" type="pres">
      <dgm:prSet presAssocID="{7377A37F-D4C4-4C99-910B-7C1B39D905F4}" presName="linH" presStyleCnt="0"/>
      <dgm:spPr/>
    </dgm:pt>
    <dgm:pt modelId="{9D2B8F5C-9AB7-4F1E-B247-6C35CC7CCD41}" type="pres">
      <dgm:prSet presAssocID="{7377A37F-D4C4-4C99-910B-7C1B39D905F4}" presName="padding1" presStyleCnt="0"/>
      <dgm:spPr/>
    </dgm:pt>
    <dgm:pt modelId="{A4B6E8AF-2018-4B68-A333-67B3C7F14D7E}" type="pres">
      <dgm:prSet presAssocID="{FC7D1037-09B8-493A-A13E-4CACFD7FECD5}" presName="linV" presStyleCnt="0"/>
      <dgm:spPr/>
    </dgm:pt>
    <dgm:pt modelId="{35162DB2-079C-494D-992A-BC38418DD42D}" type="pres">
      <dgm:prSet presAssocID="{FC7D1037-09B8-493A-A13E-4CACFD7FECD5}" presName="spVertical1" presStyleCnt="0"/>
      <dgm:spPr/>
    </dgm:pt>
    <dgm:pt modelId="{96E2408F-1661-49D5-A3E9-24E9E74BD4A3}" type="pres">
      <dgm:prSet presAssocID="{FC7D1037-09B8-493A-A13E-4CACFD7FECD5}" presName="parTx" presStyleLbl="revTx" presStyleIdx="0" presStyleCnt="1" custScaleX="355154" custScaleY="94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3B466-6643-442E-94C5-1B6D17FC1292}" type="pres">
      <dgm:prSet presAssocID="{FC7D1037-09B8-493A-A13E-4CACFD7FECD5}" presName="spVertical2" presStyleCnt="0"/>
      <dgm:spPr/>
    </dgm:pt>
    <dgm:pt modelId="{33461EDB-0CC4-4B78-B9B5-C8F9F2232338}" type="pres">
      <dgm:prSet presAssocID="{FC7D1037-09B8-493A-A13E-4CACFD7FECD5}" presName="spVertical3" presStyleCnt="0"/>
      <dgm:spPr/>
    </dgm:pt>
    <dgm:pt modelId="{CBF8360B-CCD8-4C9F-82ED-5FF29FB1EBBD}" type="pres">
      <dgm:prSet presAssocID="{7377A37F-D4C4-4C99-910B-7C1B39D905F4}" presName="padding2" presStyleCnt="0"/>
      <dgm:spPr/>
    </dgm:pt>
    <dgm:pt modelId="{8AE37511-B8F9-41EE-8142-5A18478C2E84}" type="pres">
      <dgm:prSet presAssocID="{7377A37F-D4C4-4C99-910B-7C1B39D905F4}" presName="negArrow" presStyleCnt="0"/>
      <dgm:spPr/>
    </dgm:pt>
    <dgm:pt modelId="{E92AD287-5B4B-4609-8CCA-F4502BCF2E71}" type="pres">
      <dgm:prSet presAssocID="{7377A37F-D4C4-4C99-910B-7C1B39D905F4}" presName="backgroundArrow" presStyleLbl="node1" presStyleIdx="0" presStyleCnt="1" custLinFactNeighborX="-870" custLinFactNeighborY="-2518"/>
      <dgm:spPr>
        <a:scene3d>
          <a:camera prst="perspectiveLeft"/>
          <a:lightRig rig="flat" dir="t"/>
        </a:scene3d>
        <a:sp3d prstMaterial="plastic">
          <a:bevelT w="120900" h="88900"/>
          <a:bevelB w="88900" h="31750" prst="angle"/>
        </a:sp3d>
      </dgm:spPr>
    </dgm:pt>
  </dgm:ptLst>
  <dgm:cxnLst>
    <dgm:cxn modelId="{78C91F69-CF07-4B67-BD68-3FA8FB75AA5A}" type="presOf" srcId="{FC7D1037-09B8-493A-A13E-4CACFD7FECD5}" destId="{96E2408F-1661-49D5-A3E9-24E9E74BD4A3}" srcOrd="0" destOrd="0" presId="urn:microsoft.com/office/officeart/2005/8/layout/hProcess3"/>
    <dgm:cxn modelId="{8204AB1E-8331-4E3A-8856-5129ACE960D0}" srcId="{7377A37F-D4C4-4C99-910B-7C1B39D905F4}" destId="{FC7D1037-09B8-493A-A13E-4CACFD7FECD5}" srcOrd="0" destOrd="0" parTransId="{793E31E7-BE80-4FF0-9020-4C6A8514937E}" sibTransId="{0558601F-FFA3-412E-BD01-3D4F76DC3CCF}"/>
    <dgm:cxn modelId="{600F17A1-0731-4467-9CA8-990D07949B57}" type="presOf" srcId="{7377A37F-D4C4-4C99-910B-7C1B39D905F4}" destId="{89861E86-8DFA-40B9-A501-D9175981E500}" srcOrd="0" destOrd="0" presId="urn:microsoft.com/office/officeart/2005/8/layout/hProcess3"/>
    <dgm:cxn modelId="{6A60EDA7-1E84-4247-860F-3195071930C9}" type="presParOf" srcId="{89861E86-8DFA-40B9-A501-D9175981E500}" destId="{949E238E-2E7C-4E83-B04D-CF8F520F1FF4}" srcOrd="0" destOrd="0" presId="urn:microsoft.com/office/officeart/2005/8/layout/hProcess3"/>
    <dgm:cxn modelId="{D2EDB33B-50A4-459F-BB4A-DCB63162AFBC}" type="presParOf" srcId="{89861E86-8DFA-40B9-A501-D9175981E500}" destId="{D9CF8D1A-BBB0-48A6-B9F8-D8247CBE772C}" srcOrd="1" destOrd="0" presId="urn:microsoft.com/office/officeart/2005/8/layout/hProcess3"/>
    <dgm:cxn modelId="{AEE0313B-08FA-4A47-AE0C-4C72C4BEB433}" type="presParOf" srcId="{D9CF8D1A-BBB0-48A6-B9F8-D8247CBE772C}" destId="{9D2B8F5C-9AB7-4F1E-B247-6C35CC7CCD41}" srcOrd="0" destOrd="0" presId="urn:microsoft.com/office/officeart/2005/8/layout/hProcess3"/>
    <dgm:cxn modelId="{9F199A62-2F6A-4A27-959D-67DDBF3D1BB1}" type="presParOf" srcId="{D9CF8D1A-BBB0-48A6-B9F8-D8247CBE772C}" destId="{A4B6E8AF-2018-4B68-A333-67B3C7F14D7E}" srcOrd="1" destOrd="0" presId="urn:microsoft.com/office/officeart/2005/8/layout/hProcess3"/>
    <dgm:cxn modelId="{3D454041-296B-4E2D-AFDE-9A0DE60BD272}" type="presParOf" srcId="{A4B6E8AF-2018-4B68-A333-67B3C7F14D7E}" destId="{35162DB2-079C-494D-992A-BC38418DD42D}" srcOrd="0" destOrd="0" presId="urn:microsoft.com/office/officeart/2005/8/layout/hProcess3"/>
    <dgm:cxn modelId="{1A9C4EFA-EC37-405D-8132-E53B1FF5116B}" type="presParOf" srcId="{A4B6E8AF-2018-4B68-A333-67B3C7F14D7E}" destId="{96E2408F-1661-49D5-A3E9-24E9E74BD4A3}" srcOrd="1" destOrd="0" presId="urn:microsoft.com/office/officeart/2005/8/layout/hProcess3"/>
    <dgm:cxn modelId="{FFCBFF95-77F9-4517-AD69-B72347E7B151}" type="presParOf" srcId="{A4B6E8AF-2018-4B68-A333-67B3C7F14D7E}" destId="{1E03B466-6643-442E-94C5-1B6D17FC1292}" srcOrd="2" destOrd="0" presId="urn:microsoft.com/office/officeart/2005/8/layout/hProcess3"/>
    <dgm:cxn modelId="{691053C6-45D8-486E-84BF-AEE784DD3087}" type="presParOf" srcId="{A4B6E8AF-2018-4B68-A333-67B3C7F14D7E}" destId="{33461EDB-0CC4-4B78-B9B5-C8F9F2232338}" srcOrd="3" destOrd="0" presId="urn:microsoft.com/office/officeart/2005/8/layout/hProcess3"/>
    <dgm:cxn modelId="{0D02592A-A77A-46ED-8736-52C6E8039271}" type="presParOf" srcId="{D9CF8D1A-BBB0-48A6-B9F8-D8247CBE772C}" destId="{CBF8360B-CCD8-4C9F-82ED-5FF29FB1EBBD}" srcOrd="2" destOrd="0" presId="urn:microsoft.com/office/officeart/2005/8/layout/hProcess3"/>
    <dgm:cxn modelId="{A89C162E-E3BA-4285-908B-CF0C343C495C}" type="presParOf" srcId="{D9CF8D1A-BBB0-48A6-B9F8-D8247CBE772C}" destId="{8AE37511-B8F9-41EE-8142-5A18478C2E84}" srcOrd="3" destOrd="0" presId="urn:microsoft.com/office/officeart/2005/8/layout/hProcess3"/>
    <dgm:cxn modelId="{A7937842-1373-42B3-AB41-127A14353AFC}" type="presParOf" srcId="{D9CF8D1A-BBB0-48A6-B9F8-D8247CBE772C}" destId="{E92AD287-5B4B-4609-8CCA-F4502BCF2E7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F240DC-FB6C-4B4D-8404-B3EDD39FB38A}" type="doc">
      <dgm:prSet loTypeId="urn:microsoft.com/office/officeart/2005/8/layout/vList4#1" loCatId="list" qsTypeId="urn:microsoft.com/office/officeart/2005/8/quickstyle/simple3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BF0B39B4-90AD-4995-8B9B-C2BD170501B4}">
      <dgm:prSet/>
      <dgm:spPr/>
      <dgm:t>
        <a:bodyPr/>
        <a:lstStyle/>
        <a:p>
          <a:pPr algn="just"/>
          <a:r>
            <a:rPr lang="ro-RO" b="0" i="1" dirty="0" smtClean="0"/>
            <a:t>Obiectivul 5:</a:t>
          </a:r>
          <a:r>
            <a:rPr lang="ro-RO" b="1" i="1" dirty="0" smtClean="0"/>
            <a:t> IMB – instituţie competitivă  în plan internaţional</a:t>
          </a:r>
          <a:endParaRPr lang="ru-RU" dirty="0"/>
        </a:p>
      </dgm:t>
    </dgm:pt>
    <dgm:pt modelId="{D4DD1D87-033A-4DEE-9E62-DFEAA339156A}" type="parTrans" cxnId="{5846D224-441D-4CCE-8FF6-8D73680C7C39}">
      <dgm:prSet/>
      <dgm:spPr/>
      <dgm:t>
        <a:bodyPr/>
        <a:lstStyle/>
        <a:p>
          <a:endParaRPr lang="ru-RU"/>
        </a:p>
      </dgm:t>
    </dgm:pt>
    <dgm:pt modelId="{0027C1D4-33E9-42A2-8FF9-1089F242C9E0}" type="sibTrans" cxnId="{5846D224-441D-4CCE-8FF6-8D73680C7C39}">
      <dgm:prSet/>
      <dgm:spPr/>
      <dgm:t>
        <a:bodyPr/>
        <a:lstStyle/>
        <a:p>
          <a:endParaRPr lang="ru-RU"/>
        </a:p>
      </dgm:t>
    </dgm:pt>
    <dgm:pt modelId="{535E4E85-A723-43A2-8F10-A10B9663E55E}">
      <dgm:prSet/>
      <dgm:spPr/>
      <dgm:t>
        <a:bodyPr/>
        <a:lstStyle/>
        <a:p>
          <a:pPr algn="just"/>
          <a:r>
            <a:rPr lang="ro-RO" b="0" i="1" dirty="0" smtClean="0"/>
            <a:t>Obiectivul 4:</a:t>
          </a:r>
          <a:r>
            <a:rPr lang="ro-RO" b="1" i="1" dirty="0" smtClean="0"/>
            <a:t> IMB – instituție cu vizibilitate națională și rol activ în societate</a:t>
          </a:r>
          <a:endParaRPr lang="ru-RU" dirty="0"/>
        </a:p>
      </dgm:t>
    </dgm:pt>
    <dgm:pt modelId="{6D49F095-81B6-43CC-B1B7-48FA4848C52D}" type="parTrans" cxnId="{3CBB62C6-9457-4865-9F82-1674BEA1A54A}">
      <dgm:prSet/>
      <dgm:spPr/>
      <dgm:t>
        <a:bodyPr/>
        <a:lstStyle/>
        <a:p>
          <a:endParaRPr lang="ru-RU"/>
        </a:p>
      </dgm:t>
    </dgm:pt>
    <dgm:pt modelId="{13E6CB64-5F86-4D5F-8860-60DCC7B531F7}" type="sibTrans" cxnId="{3CBB62C6-9457-4865-9F82-1674BEA1A54A}">
      <dgm:prSet/>
      <dgm:spPr/>
      <dgm:t>
        <a:bodyPr/>
        <a:lstStyle/>
        <a:p>
          <a:endParaRPr lang="ru-RU"/>
        </a:p>
      </dgm:t>
    </dgm:pt>
    <dgm:pt modelId="{6E8716A1-97DC-4E1C-B963-A3B53C385A6D}">
      <dgm:prSet/>
      <dgm:spPr/>
      <dgm:t>
        <a:bodyPr/>
        <a:lstStyle/>
        <a:p>
          <a:pPr algn="just"/>
          <a:r>
            <a:rPr lang="ro-RO" b="0" i="1" dirty="0" smtClean="0"/>
            <a:t>Obiectivul 3</a:t>
          </a:r>
          <a:r>
            <a:rPr lang="ro-RO" b="1" i="1" dirty="0" smtClean="0"/>
            <a:t>: IMB - instituție cu infrastructură modernă şi deschisă </a:t>
          </a:r>
          <a:endParaRPr lang="ru-RU" dirty="0"/>
        </a:p>
      </dgm:t>
    </dgm:pt>
    <dgm:pt modelId="{A75669FF-E07B-44DD-9ED7-A282D72C92CF}" type="parTrans" cxnId="{56A04B1F-2075-4630-89C2-7212B301B335}">
      <dgm:prSet/>
      <dgm:spPr/>
      <dgm:t>
        <a:bodyPr/>
        <a:lstStyle/>
        <a:p>
          <a:endParaRPr lang="ru-RU"/>
        </a:p>
      </dgm:t>
    </dgm:pt>
    <dgm:pt modelId="{3FD4E240-3A9B-4DB8-AEFF-7985F38C3C70}" type="sibTrans" cxnId="{56A04B1F-2075-4630-89C2-7212B301B335}">
      <dgm:prSet/>
      <dgm:spPr/>
      <dgm:t>
        <a:bodyPr/>
        <a:lstStyle/>
        <a:p>
          <a:endParaRPr lang="ru-RU"/>
        </a:p>
      </dgm:t>
    </dgm:pt>
    <dgm:pt modelId="{26EA258A-5AB2-4D33-BD0B-391F22EF0FB2}">
      <dgm:prSet/>
      <dgm:spPr/>
      <dgm:t>
        <a:bodyPr/>
        <a:lstStyle/>
        <a:p>
          <a:pPr algn="just"/>
          <a:r>
            <a:rPr lang="ro-RO" b="0" i="1" dirty="0" smtClean="0"/>
            <a:t>Obiectivul 2:  </a:t>
          </a:r>
          <a:r>
            <a:rPr lang="ro-RO" b="1" i="1" dirty="0" smtClean="0"/>
            <a:t>IMB – instituție cu specialiști de valoare și un climat de  muncă bazat pe respect şi colaborare.  </a:t>
          </a:r>
          <a:endParaRPr lang="ru-RU" dirty="0"/>
        </a:p>
      </dgm:t>
    </dgm:pt>
    <dgm:pt modelId="{BB5A39B5-6418-476F-869A-53735C02A0C6}" type="parTrans" cxnId="{14F82F10-B52E-4342-B9FD-1B76317F423E}">
      <dgm:prSet/>
      <dgm:spPr/>
      <dgm:t>
        <a:bodyPr/>
        <a:lstStyle/>
        <a:p>
          <a:endParaRPr lang="ru-RU"/>
        </a:p>
      </dgm:t>
    </dgm:pt>
    <dgm:pt modelId="{EF47E3EF-0501-4B92-B416-E6A5CCB7ABBB}" type="sibTrans" cxnId="{14F82F10-B52E-4342-B9FD-1B76317F423E}">
      <dgm:prSet/>
      <dgm:spPr/>
      <dgm:t>
        <a:bodyPr/>
        <a:lstStyle/>
        <a:p>
          <a:endParaRPr lang="ru-RU"/>
        </a:p>
      </dgm:t>
    </dgm:pt>
    <dgm:pt modelId="{E0174485-453E-4296-81E6-7B75E5E024FC}">
      <dgm:prSet/>
      <dgm:spPr/>
      <dgm:t>
        <a:bodyPr/>
        <a:lstStyle/>
        <a:p>
          <a:pPr algn="just"/>
          <a:r>
            <a:rPr lang="ro-RO" b="0" i="1" dirty="0" smtClean="0"/>
            <a:t>Obiectivul 1:</a:t>
          </a:r>
          <a:r>
            <a:rPr lang="ro-RO" i="1" dirty="0" smtClean="0"/>
            <a:t> </a:t>
          </a:r>
          <a:r>
            <a:rPr lang="ro-RO" b="1" i="1" dirty="0" smtClean="0"/>
            <a:t>IMB - instituție a excelenței științifice și potențialului inovativ</a:t>
          </a:r>
          <a:endParaRPr lang="ru-RU" dirty="0"/>
        </a:p>
      </dgm:t>
    </dgm:pt>
    <dgm:pt modelId="{2465FC83-17C1-46E2-8B45-B15E32FBA31B}" type="parTrans" cxnId="{04A6FA76-DFAD-4FE9-8F0E-1DBA3E7A7A8A}">
      <dgm:prSet/>
      <dgm:spPr/>
      <dgm:t>
        <a:bodyPr/>
        <a:lstStyle/>
        <a:p>
          <a:endParaRPr lang="ru-RU"/>
        </a:p>
      </dgm:t>
    </dgm:pt>
    <dgm:pt modelId="{99062D2D-FEB5-4197-9C86-BDD8B37D425B}" type="sibTrans" cxnId="{04A6FA76-DFAD-4FE9-8F0E-1DBA3E7A7A8A}">
      <dgm:prSet/>
      <dgm:spPr/>
      <dgm:t>
        <a:bodyPr/>
        <a:lstStyle/>
        <a:p>
          <a:endParaRPr lang="ru-RU"/>
        </a:p>
      </dgm:t>
    </dgm:pt>
    <dgm:pt modelId="{76015E6E-2165-429B-8B65-1DE3A6CAF7D4}" type="pres">
      <dgm:prSet presAssocID="{80F240DC-FB6C-4B4D-8404-B3EDD39FB3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A767DB-C6D2-4C08-A9F9-D47A6660CE5F}" type="pres">
      <dgm:prSet presAssocID="{E0174485-453E-4296-81E6-7B75E5E024FC}" presName="comp" presStyleCnt="0"/>
      <dgm:spPr/>
    </dgm:pt>
    <dgm:pt modelId="{BC46B4D0-9D85-4446-AC9E-BDDAEEE2D85E}" type="pres">
      <dgm:prSet presAssocID="{E0174485-453E-4296-81E6-7B75E5E024FC}" presName="box" presStyleLbl="node1" presStyleIdx="0" presStyleCnt="5"/>
      <dgm:spPr/>
      <dgm:t>
        <a:bodyPr/>
        <a:lstStyle/>
        <a:p>
          <a:endParaRPr lang="ru-RU"/>
        </a:p>
      </dgm:t>
    </dgm:pt>
    <dgm:pt modelId="{52EDA39A-8612-4D51-809D-48480564FE15}" type="pres">
      <dgm:prSet presAssocID="{E0174485-453E-4296-81E6-7B75E5E024FC}" presName="img" presStyleLbl="fgImgPlace1" presStyleIdx="0" presStyleCnt="5" custScaleY="1253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DF6882B-2438-442E-B955-84B6B3BFDA78}" type="pres">
      <dgm:prSet presAssocID="{E0174485-453E-4296-81E6-7B75E5E024F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F94AA-5AAF-4337-A889-F64C10AC9DD6}" type="pres">
      <dgm:prSet presAssocID="{99062D2D-FEB5-4197-9C86-BDD8B37D425B}" presName="spacer" presStyleCnt="0"/>
      <dgm:spPr/>
    </dgm:pt>
    <dgm:pt modelId="{A45D9F8B-8C24-4C1C-B8B1-7263386ED29A}" type="pres">
      <dgm:prSet presAssocID="{26EA258A-5AB2-4D33-BD0B-391F22EF0FB2}" presName="comp" presStyleCnt="0"/>
      <dgm:spPr/>
    </dgm:pt>
    <dgm:pt modelId="{89D0083D-EFAB-481C-AEB9-D9A63C556457}" type="pres">
      <dgm:prSet presAssocID="{26EA258A-5AB2-4D33-BD0B-391F22EF0FB2}" presName="box" presStyleLbl="node1" presStyleIdx="1" presStyleCnt="5"/>
      <dgm:spPr/>
      <dgm:t>
        <a:bodyPr/>
        <a:lstStyle/>
        <a:p>
          <a:endParaRPr lang="ru-RU"/>
        </a:p>
      </dgm:t>
    </dgm:pt>
    <dgm:pt modelId="{AA0D56FC-C3E7-4279-BF7B-8CEF20374FEF}" type="pres">
      <dgm:prSet presAssocID="{26EA258A-5AB2-4D33-BD0B-391F22EF0FB2}" presName="img" presStyleLbl="fgImgPlace1" presStyleIdx="1" presStyleCnt="5" custScaleY="1215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C8CEC5F-AB49-46BB-B38B-3691A8F118A9}" type="pres">
      <dgm:prSet presAssocID="{26EA258A-5AB2-4D33-BD0B-391F22EF0FB2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752F8-607C-4D86-9667-00C297122896}" type="pres">
      <dgm:prSet presAssocID="{EF47E3EF-0501-4B92-B416-E6A5CCB7ABBB}" presName="spacer" presStyleCnt="0"/>
      <dgm:spPr/>
    </dgm:pt>
    <dgm:pt modelId="{B2384EDF-ABFD-42EA-B209-5E0B29108365}" type="pres">
      <dgm:prSet presAssocID="{6E8716A1-97DC-4E1C-B963-A3B53C385A6D}" presName="comp" presStyleCnt="0"/>
      <dgm:spPr/>
    </dgm:pt>
    <dgm:pt modelId="{23B8ACA4-E21C-43B4-8D5E-055F3E3B5E22}" type="pres">
      <dgm:prSet presAssocID="{6E8716A1-97DC-4E1C-B963-A3B53C385A6D}" presName="box" presStyleLbl="node1" presStyleIdx="2" presStyleCnt="5"/>
      <dgm:spPr/>
      <dgm:t>
        <a:bodyPr/>
        <a:lstStyle/>
        <a:p>
          <a:endParaRPr lang="ru-RU"/>
        </a:p>
      </dgm:t>
    </dgm:pt>
    <dgm:pt modelId="{F220D96D-CCED-4B13-88B4-E6127005271B}" type="pres">
      <dgm:prSet presAssocID="{6E8716A1-97DC-4E1C-B963-A3B53C385A6D}" presName="img" presStyleLbl="fgImgPlace1" presStyleIdx="2" presStyleCnt="5" custScaleY="12264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8EC81CB-7202-4DA9-A86C-D9A5B6B582C4}" type="pres">
      <dgm:prSet presAssocID="{6E8716A1-97DC-4E1C-B963-A3B53C385A6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E5E47-AA67-4028-92F1-FC4674AA06B0}" type="pres">
      <dgm:prSet presAssocID="{3FD4E240-3A9B-4DB8-AEFF-7985F38C3C70}" presName="spacer" presStyleCnt="0"/>
      <dgm:spPr/>
    </dgm:pt>
    <dgm:pt modelId="{13CF3674-6081-4F3A-B0A0-5B5E7A0005A8}" type="pres">
      <dgm:prSet presAssocID="{535E4E85-A723-43A2-8F10-A10B9663E55E}" presName="comp" presStyleCnt="0"/>
      <dgm:spPr/>
    </dgm:pt>
    <dgm:pt modelId="{D152A1A8-B123-49AB-B8CE-FBDD2B50EEC5}" type="pres">
      <dgm:prSet presAssocID="{535E4E85-A723-43A2-8F10-A10B9663E55E}" presName="box" presStyleLbl="node1" presStyleIdx="3" presStyleCnt="5"/>
      <dgm:spPr/>
      <dgm:t>
        <a:bodyPr/>
        <a:lstStyle/>
        <a:p>
          <a:endParaRPr lang="ru-RU"/>
        </a:p>
      </dgm:t>
    </dgm:pt>
    <dgm:pt modelId="{32C11560-1C93-431E-99FD-D2E22CA67D34}" type="pres">
      <dgm:prSet presAssocID="{535E4E85-A723-43A2-8F10-A10B9663E55E}" presName="img" presStyleLbl="fgImgPlace1" presStyleIdx="3" presStyleCnt="5" custScaleY="12573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02828C4-ECAF-4C7B-8EC2-B4059194E662}" type="pres">
      <dgm:prSet presAssocID="{535E4E85-A723-43A2-8F10-A10B9663E55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445CC-8682-4DF8-AC20-28E8249237B1}" type="pres">
      <dgm:prSet presAssocID="{13E6CB64-5F86-4D5F-8860-60DCC7B531F7}" presName="spacer" presStyleCnt="0"/>
      <dgm:spPr/>
    </dgm:pt>
    <dgm:pt modelId="{2E3AB29B-DE4B-4859-B9BD-7E1D5C3A9918}" type="pres">
      <dgm:prSet presAssocID="{BF0B39B4-90AD-4995-8B9B-C2BD170501B4}" presName="comp" presStyleCnt="0"/>
      <dgm:spPr/>
    </dgm:pt>
    <dgm:pt modelId="{7F3034D2-4777-4E04-BCBD-5C064991A0DF}" type="pres">
      <dgm:prSet presAssocID="{BF0B39B4-90AD-4995-8B9B-C2BD170501B4}" presName="box" presStyleLbl="node1" presStyleIdx="4" presStyleCnt="5"/>
      <dgm:spPr/>
      <dgm:t>
        <a:bodyPr/>
        <a:lstStyle/>
        <a:p>
          <a:endParaRPr lang="ru-RU"/>
        </a:p>
      </dgm:t>
    </dgm:pt>
    <dgm:pt modelId="{94556A71-7507-424E-8B80-DB5079AE668F}" type="pres">
      <dgm:prSet presAssocID="{BF0B39B4-90AD-4995-8B9B-C2BD170501B4}" presName="img" presStyleLbl="fgImgPlace1" presStyleIdx="4" presStyleCnt="5" custScaleY="12377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E9EF301-D029-4EBB-94A4-6BBF8204B01C}" type="pres">
      <dgm:prSet presAssocID="{BF0B39B4-90AD-4995-8B9B-C2BD170501B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1E2469-90F2-4A85-88CF-481A33491A52}" type="presOf" srcId="{BF0B39B4-90AD-4995-8B9B-C2BD170501B4}" destId="{0E9EF301-D029-4EBB-94A4-6BBF8204B01C}" srcOrd="1" destOrd="0" presId="urn:microsoft.com/office/officeart/2005/8/layout/vList4#1"/>
    <dgm:cxn modelId="{56A04B1F-2075-4630-89C2-7212B301B335}" srcId="{80F240DC-FB6C-4B4D-8404-B3EDD39FB38A}" destId="{6E8716A1-97DC-4E1C-B963-A3B53C385A6D}" srcOrd="2" destOrd="0" parTransId="{A75669FF-E07B-44DD-9ED7-A282D72C92CF}" sibTransId="{3FD4E240-3A9B-4DB8-AEFF-7985F38C3C70}"/>
    <dgm:cxn modelId="{8E6DD084-6425-41EB-BC51-B5BA28489842}" type="presOf" srcId="{6E8716A1-97DC-4E1C-B963-A3B53C385A6D}" destId="{23B8ACA4-E21C-43B4-8D5E-055F3E3B5E22}" srcOrd="0" destOrd="0" presId="urn:microsoft.com/office/officeart/2005/8/layout/vList4#1"/>
    <dgm:cxn modelId="{5846D224-441D-4CCE-8FF6-8D73680C7C39}" srcId="{80F240DC-FB6C-4B4D-8404-B3EDD39FB38A}" destId="{BF0B39B4-90AD-4995-8B9B-C2BD170501B4}" srcOrd="4" destOrd="0" parTransId="{D4DD1D87-033A-4DEE-9E62-DFEAA339156A}" sibTransId="{0027C1D4-33E9-42A2-8FF9-1089F242C9E0}"/>
    <dgm:cxn modelId="{7D5CD019-25AF-4A2F-A677-6CB5281A0A48}" type="presOf" srcId="{E0174485-453E-4296-81E6-7B75E5E024FC}" destId="{1DF6882B-2438-442E-B955-84B6B3BFDA78}" srcOrd="1" destOrd="0" presId="urn:microsoft.com/office/officeart/2005/8/layout/vList4#1"/>
    <dgm:cxn modelId="{3CBB62C6-9457-4865-9F82-1674BEA1A54A}" srcId="{80F240DC-FB6C-4B4D-8404-B3EDD39FB38A}" destId="{535E4E85-A723-43A2-8F10-A10B9663E55E}" srcOrd="3" destOrd="0" parTransId="{6D49F095-81B6-43CC-B1B7-48FA4848C52D}" sibTransId="{13E6CB64-5F86-4D5F-8860-60DCC7B531F7}"/>
    <dgm:cxn modelId="{D85B473F-00F0-4596-A8D2-7BEB165C0A5F}" type="presOf" srcId="{535E4E85-A723-43A2-8F10-A10B9663E55E}" destId="{502828C4-ECAF-4C7B-8EC2-B4059194E662}" srcOrd="1" destOrd="0" presId="urn:microsoft.com/office/officeart/2005/8/layout/vList4#1"/>
    <dgm:cxn modelId="{14F82F10-B52E-4342-B9FD-1B76317F423E}" srcId="{80F240DC-FB6C-4B4D-8404-B3EDD39FB38A}" destId="{26EA258A-5AB2-4D33-BD0B-391F22EF0FB2}" srcOrd="1" destOrd="0" parTransId="{BB5A39B5-6418-476F-869A-53735C02A0C6}" sibTransId="{EF47E3EF-0501-4B92-B416-E6A5CCB7ABBB}"/>
    <dgm:cxn modelId="{87D8979D-8A06-4DCA-882A-86ED575E8146}" type="presOf" srcId="{6E8716A1-97DC-4E1C-B963-A3B53C385A6D}" destId="{A8EC81CB-7202-4DA9-A86C-D9A5B6B582C4}" srcOrd="1" destOrd="0" presId="urn:microsoft.com/office/officeart/2005/8/layout/vList4#1"/>
    <dgm:cxn modelId="{8608FB6A-A8A7-4BEC-8FB3-EFAC7B98547C}" type="presOf" srcId="{26EA258A-5AB2-4D33-BD0B-391F22EF0FB2}" destId="{8C8CEC5F-AB49-46BB-B38B-3691A8F118A9}" srcOrd="1" destOrd="0" presId="urn:microsoft.com/office/officeart/2005/8/layout/vList4#1"/>
    <dgm:cxn modelId="{F9E209E6-DC29-4808-A176-7A593FABB550}" type="presOf" srcId="{26EA258A-5AB2-4D33-BD0B-391F22EF0FB2}" destId="{89D0083D-EFAB-481C-AEB9-D9A63C556457}" srcOrd="0" destOrd="0" presId="urn:microsoft.com/office/officeart/2005/8/layout/vList4#1"/>
    <dgm:cxn modelId="{ACD802FA-1660-4CF8-A249-A5871B1B3E01}" type="presOf" srcId="{BF0B39B4-90AD-4995-8B9B-C2BD170501B4}" destId="{7F3034D2-4777-4E04-BCBD-5C064991A0DF}" srcOrd="0" destOrd="0" presId="urn:microsoft.com/office/officeart/2005/8/layout/vList4#1"/>
    <dgm:cxn modelId="{04A6FA76-DFAD-4FE9-8F0E-1DBA3E7A7A8A}" srcId="{80F240DC-FB6C-4B4D-8404-B3EDD39FB38A}" destId="{E0174485-453E-4296-81E6-7B75E5E024FC}" srcOrd="0" destOrd="0" parTransId="{2465FC83-17C1-46E2-8B45-B15E32FBA31B}" sibTransId="{99062D2D-FEB5-4197-9C86-BDD8B37D425B}"/>
    <dgm:cxn modelId="{7D68D83E-B9CB-4C4B-B63D-098E1D93F44A}" type="presOf" srcId="{535E4E85-A723-43A2-8F10-A10B9663E55E}" destId="{D152A1A8-B123-49AB-B8CE-FBDD2B50EEC5}" srcOrd="0" destOrd="0" presId="urn:microsoft.com/office/officeart/2005/8/layout/vList4#1"/>
    <dgm:cxn modelId="{3729D159-904D-4C3F-B161-CF818B7845E5}" type="presOf" srcId="{80F240DC-FB6C-4B4D-8404-B3EDD39FB38A}" destId="{76015E6E-2165-429B-8B65-1DE3A6CAF7D4}" srcOrd="0" destOrd="0" presId="urn:microsoft.com/office/officeart/2005/8/layout/vList4#1"/>
    <dgm:cxn modelId="{DAB01A10-C666-44D1-BCB3-6C22DB682886}" type="presOf" srcId="{E0174485-453E-4296-81E6-7B75E5E024FC}" destId="{BC46B4D0-9D85-4446-AC9E-BDDAEEE2D85E}" srcOrd="0" destOrd="0" presId="urn:microsoft.com/office/officeart/2005/8/layout/vList4#1"/>
    <dgm:cxn modelId="{A61BE728-97C4-4FD9-9589-177FD2D24F03}" type="presParOf" srcId="{76015E6E-2165-429B-8B65-1DE3A6CAF7D4}" destId="{C7A767DB-C6D2-4C08-A9F9-D47A6660CE5F}" srcOrd="0" destOrd="0" presId="urn:microsoft.com/office/officeart/2005/8/layout/vList4#1"/>
    <dgm:cxn modelId="{DB018E84-349F-4CE1-B283-370CFA05C46D}" type="presParOf" srcId="{C7A767DB-C6D2-4C08-A9F9-D47A6660CE5F}" destId="{BC46B4D0-9D85-4446-AC9E-BDDAEEE2D85E}" srcOrd="0" destOrd="0" presId="urn:microsoft.com/office/officeart/2005/8/layout/vList4#1"/>
    <dgm:cxn modelId="{27329CAD-29F9-43AE-B9C1-D5ACCD110D50}" type="presParOf" srcId="{C7A767DB-C6D2-4C08-A9F9-D47A6660CE5F}" destId="{52EDA39A-8612-4D51-809D-48480564FE15}" srcOrd="1" destOrd="0" presId="urn:microsoft.com/office/officeart/2005/8/layout/vList4#1"/>
    <dgm:cxn modelId="{E0A13EAD-7EE2-4E11-A326-8813239D187E}" type="presParOf" srcId="{C7A767DB-C6D2-4C08-A9F9-D47A6660CE5F}" destId="{1DF6882B-2438-442E-B955-84B6B3BFDA78}" srcOrd="2" destOrd="0" presId="urn:microsoft.com/office/officeart/2005/8/layout/vList4#1"/>
    <dgm:cxn modelId="{7DC1B949-BD1B-4B92-B2EF-C092A190ADA7}" type="presParOf" srcId="{76015E6E-2165-429B-8B65-1DE3A6CAF7D4}" destId="{51AF94AA-5AAF-4337-A889-F64C10AC9DD6}" srcOrd="1" destOrd="0" presId="urn:microsoft.com/office/officeart/2005/8/layout/vList4#1"/>
    <dgm:cxn modelId="{9ECDA008-103E-436F-BB53-7EB970757CBB}" type="presParOf" srcId="{76015E6E-2165-429B-8B65-1DE3A6CAF7D4}" destId="{A45D9F8B-8C24-4C1C-B8B1-7263386ED29A}" srcOrd="2" destOrd="0" presId="urn:microsoft.com/office/officeart/2005/8/layout/vList4#1"/>
    <dgm:cxn modelId="{79D81DB3-6491-48B3-8926-B8A7D7C2702B}" type="presParOf" srcId="{A45D9F8B-8C24-4C1C-B8B1-7263386ED29A}" destId="{89D0083D-EFAB-481C-AEB9-D9A63C556457}" srcOrd="0" destOrd="0" presId="urn:microsoft.com/office/officeart/2005/8/layout/vList4#1"/>
    <dgm:cxn modelId="{4CF91C09-5A2D-4802-A841-5B77B97B1687}" type="presParOf" srcId="{A45D9F8B-8C24-4C1C-B8B1-7263386ED29A}" destId="{AA0D56FC-C3E7-4279-BF7B-8CEF20374FEF}" srcOrd="1" destOrd="0" presId="urn:microsoft.com/office/officeart/2005/8/layout/vList4#1"/>
    <dgm:cxn modelId="{8230B1A7-198C-49B0-B915-2025CBCB8641}" type="presParOf" srcId="{A45D9F8B-8C24-4C1C-B8B1-7263386ED29A}" destId="{8C8CEC5F-AB49-46BB-B38B-3691A8F118A9}" srcOrd="2" destOrd="0" presId="urn:microsoft.com/office/officeart/2005/8/layout/vList4#1"/>
    <dgm:cxn modelId="{CA90E468-F967-4554-A7E4-DB515DDA8ADE}" type="presParOf" srcId="{76015E6E-2165-429B-8B65-1DE3A6CAF7D4}" destId="{EBB752F8-607C-4D86-9667-00C297122896}" srcOrd="3" destOrd="0" presId="urn:microsoft.com/office/officeart/2005/8/layout/vList4#1"/>
    <dgm:cxn modelId="{F229E6DD-6777-49F2-9DCB-CDE80A0DFDB6}" type="presParOf" srcId="{76015E6E-2165-429B-8B65-1DE3A6CAF7D4}" destId="{B2384EDF-ABFD-42EA-B209-5E0B29108365}" srcOrd="4" destOrd="0" presId="urn:microsoft.com/office/officeart/2005/8/layout/vList4#1"/>
    <dgm:cxn modelId="{52A46CF7-084B-4B6E-B350-12AA33DC6E37}" type="presParOf" srcId="{B2384EDF-ABFD-42EA-B209-5E0B29108365}" destId="{23B8ACA4-E21C-43B4-8D5E-055F3E3B5E22}" srcOrd="0" destOrd="0" presId="urn:microsoft.com/office/officeart/2005/8/layout/vList4#1"/>
    <dgm:cxn modelId="{D1065754-9B13-4AAD-9812-7E51C40C868B}" type="presParOf" srcId="{B2384EDF-ABFD-42EA-B209-5E0B29108365}" destId="{F220D96D-CCED-4B13-88B4-E6127005271B}" srcOrd="1" destOrd="0" presId="urn:microsoft.com/office/officeart/2005/8/layout/vList4#1"/>
    <dgm:cxn modelId="{F8C69AB8-E458-4C5F-B751-FF02ABEDE1C4}" type="presParOf" srcId="{B2384EDF-ABFD-42EA-B209-5E0B29108365}" destId="{A8EC81CB-7202-4DA9-A86C-D9A5B6B582C4}" srcOrd="2" destOrd="0" presId="urn:microsoft.com/office/officeart/2005/8/layout/vList4#1"/>
    <dgm:cxn modelId="{5D93B273-9778-45B6-8121-F238012C8535}" type="presParOf" srcId="{76015E6E-2165-429B-8B65-1DE3A6CAF7D4}" destId="{E12E5E47-AA67-4028-92F1-FC4674AA06B0}" srcOrd="5" destOrd="0" presId="urn:microsoft.com/office/officeart/2005/8/layout/vList4#1"/>
    <dgm:cxn modelId="{1B638EA9-AD45-451F-BD31-10C106EEF4FB}" type="presParOf" srcId="{76015E6E-2165-429B-8B65-1DE3A6CAF7D4}" destId="{13CF3674-6081-4F3A-B0A0-5B5E7A0005A8}" srcOrd="6" destOrd="0" presId="urn:microsoft.com/office/officeart/2005/8/layout/vList4#1"/>
    <dgm:cxn modelId="{A85F4FA9-FB28-4CF8-8596-7816B1717157}" type="presParOf" srcId="{13CF3674-6081-4F3A-B0A0-5B5E7A0005A8}" destId="{D152A1A8-B123-49AB-B8CE-FBDD2B50EEC5}" srcOrd="0" destOrd="0" presId="urn:microsoft.com/office/officeart/2005/8/layout/vList4#1"/>
    <dgm:cxn modelId="{86697525-BF8B-4B2B-ABA4-7DB88D4D939B}" type="presParOf" srcId="{13CF3674-6081-4F3A-B0A0-5B5E7A0005A8}" destId="{32C11560-1C93-431E-99FD-D2E22CA67D34}" srcOrd="1" destOrd="0" presId="urn:microsoft.com/office/officeart/2005/8/layout/vList4#1"/>
    <dgm:cxn modelId="{0F5E4EF6-F552-43F9-9FD7-8D9E1C797266}" type="presParOf" srcId="{13CF3674-6081-4F3A-B0A0-5B5E7A0005A8}" destId="{502828C4-ECAF-4C7B-8EC2-B4059194E662}" srcOrd="2" destOrd="0" presId="urn:microsoft.com/office/officeart/2005/8/layout/vList4#1"/>
    <dgm:cxn modelId="{296083E0-0272-44B4-8B5D-03B5F0EB398E}" type="presParOf" srcId="{76015E6E-2165-429B-8B65-1DE3A6CAF7D4}" destId="{38B445CC-8682-4DF8-AC20-28E8249237B1}" srcOrd="7" destOrd="0" presId="urn:microsoft.com/office/officeart/2005/8/layout/vList4#1"/>
    <dgm:cxn modelId="{E3D1E36F-496F-4010-B875-657FD32A45F0}" type="presParOf" srcId="{76015E6E-2165-429B-8B65-1DE3A6CAF7D4}" destId="{2E3AB29B-DE4B-4859-B9BD-7E1D5C3A9918}" srcOrd="8" destOrd="0" presId="urn:microsoft.com/office/officeart/2005/8/layout/vList4#1"/>
    <dgm:cxn modelId="{589A9302-EB56-4B69-AEFF-C39012EB4A40}" type="presParOf" srcId="{2E3AB29B-DE4B-4859-B9BD-7E1D5C3A9918}" destId="{7F3034D2-4777-4E04-BCBD-5C064991A0DF}" srcOrd="0" destOrd="0" presId="urn:microsoft.com/office/officeart/2005/8/layout/vList4#1"/>
    <dgm:cxn modelId="{BD7C3E25-8435-4691-ADE6-931C09D0139A}" type="presParOf" srcId="{2E3AB29B-DE4B-4859-B9BD-7E1D5C3A9918}" destId="{94556A71-7507-424E-8B80-DB5079AE668F}" srcOrd="1" destOrd="0" presId="urn:microsoft.com/office/officeart/2005/8/layout/vList4#1"/>
    <dgm:cxn modelId="{A12AD8E8-2E30-4FC4-B8EE-5F8CC7A6BFF9}" type="presParOf" srcId="{2E3AB29B-DE4B-4859-B9BD-7E1D5C3A9918}" destId="{0E9EF301-D029-4EBB-94A4-6BBF8204B01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999E91-0566-4ECF-8796-9CC1995A5A75}" type="doc">
      <dgm:prSet loTypeId="urn:microsoft.com/office/officeart/2005/8/layout/hList2#1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AF3D2F32-9E60-440F-B08A-EB885AD48740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o-RO" sz="2000" b="1" dirty="0" smtClean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rPr>
            <a:t>Planificare a direcțiilor de cercetare</a:t>
          </a:r>
          <a:endParaRPr lang="ru-RU" sz="2000" b="1" dirty="0"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7EEBBE5C-BBA4-4FD5-B3E8-E989AE621249}" type="parTrans" cxnId="{27DBCCAD-522A-47BB-9DDB-6614D176915F}">
      <dgm:prSet/>
      <dgm:spPr/>
      <dgm:t>
        <a:bodyPr/>
        <a:lstStyle/>
        <a:p>
          <a:endParaRPr lang="ru-RU"/>
        </a:p>
      </dgm:t>
    </dgm:pt>
    <dgm:pt modelId="{14AC71FA-4DB1-405A-9243-3225DD75C2BC}" type="sibTrans" cxnId="{27DBCCAD-522A-47BB-9DDB-6614D176915F}">
      <dgm:prSet/>
      <dgm:spPr/>
      <dgm:t>
        <a:bodyPr/>
        <a:lstStyle/>
        <a:p>
          <a:endParaRPr lang="ru-RU"/>
        </a:p>
      </dgm:t>
    </dgm:pt>
    <dgm:pt modelId="{5D2F7125-A04A-43B8-9992-44F27127F7D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Restructurare, control și stimulare</a:t>
          </a:r>
          <a:endParaRPr lang="ru-RU" sz="2000" b="1" dirty="0">
            <a:solidFill>
              <a:schemeClr val="bg1"/>
            </a:solidFill>
          </a:endParaRPr>
        </a:p>
      </dgm:t>
    </dgm:pt>
    <dgm:pt modelId="{F15F121B-6EA1-4BB8-A99D-6FF8DDBFEC66}" type="parTrans" cxnId="{A14AE84A-F755-4027-82E9-7D12A1E006E6}">
      <dgm:prSet/>
      <dgm:spPr/>
      <dgm:t>
        <a:bodyPr/>
        <a:lstStyle/>
        <a:p>
          <a:endParaRPr lang="ru-RU"/>
        </a:p>
      </dgm:t>
    </dgm:pt>
    <dgm:pt modelId="{201F49DF-A240-4118-AB3E-0C60B3E12EE1}" type="sibTrans" cxnId="{A14AE84A-F755-4027-82E9-7D12A1E006E6}">
      <dgm:prSet/>
      <dgm:spPr/>
      <dgm:t>
        <a:bodyPr/>
        <a:lstStyle/>
        <a:p>
          <a:endParaRPr lang="ru-RU"/>
        </a:p>
      </dgm:t>
    </dgm:pt>
    <dgm:pt modelId="{0834B4CE-3BC9-47EE-958D-DEF93521D212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Fondarea laboratorului de Genetică a Microorganismelor prin optimizarea structurii institutului.</a:t>
          </a:r>
          <a:endParaRPr lang="ru-RU" sz="1400" dirty="0">
            <a:latin typeface="+mj-lt"/>
          </a:endParaRPr>
        </a:p>
      </dgm:t>
    </dgm:pt>
    <dgm:pt modelId="{222848DE-37E4-4702-A565-0C8481D94CED}" type="parTrans" cxnId="{FB696D0F-331D-4D0B-88DF-5FDA0B917D16}">
      <dgm:prSet/>
      <dgm:spPr/>
      <dgm:t>
        <a:bodyPr/>
        <a:lstStyle/>
        <a:p>
          <a:endParaRPr lang="ru-RU"/>
        </a:p>
      </dgm:t>
    </dgm:pt>
    <dgm:pt modelId="{D2F311B4-8DD7-4276-83A3-5345A950DB88}" type="sibTrans" cxnId="{FB696D0F-331D-4D0B-88DF-5FDA0B917D16}">
      <dgm:prSet/>
      <dgm:spPr/>
      <dgm:t>
        <a:bodyPr/>
        <a:lstStyle/>
        <a:p>
          <a:endParaRPr lang="ru-RU"/>
        </a:p>
      </dgm:t>
    </dgm:pt>
    <dgm:pt modelId="{0CAECD62-AD05-4FA1-9B07-D50A782D415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o-RO" sz="2000" b="1" dirty="0" smtClean="0">
              <a:solidFill>
                <a:schemeClr val="bg1"/>
              </a:solidFill>
            </a:rPr>
            <a:t>Cooperare</a:t>
          </a:r>
          <a:r>
            <a:rPr lang="ro-RO" sz="2000" dirty="0" smtClean="0"/>
            <a:t> </a:t>
          </a:r>
          <a:endParaRPr lang="ru-RU" sz="2000" dirty="0"/>
        </a:p>
      </dgm:t>
    </dgm:pt>
    <dgm:pt modelId="{54F80321-CCEE-4892-843D-AA12DDA238B5}" type="parTrans" cxnId="{C7B04526-0B95-49A6-BFB3-01946357884C}">
      <dgm:prSet/>
      <dgm:spPr/>
      <dgm:t>
        <a:bodyPr/>
        <a:lstStyle/>
        <a:p>
          <a:endParaRPr lang="ru-RU"/>
        </a:p>
      </dgm:t>
    </dgm:pt>
    <dgm:pt modelId="{CE395A94-A557-4124-856D-80D65D46E46A}" type="sibTrans" cxnId="{C7B04526-0B95-49A6-BFB3-01946357884C}">
      <dgm:prSet/>
      <dgm:spPr/>
      <dgm:t>
        <a:bodyPr/>
        <a:lstStyle/>
        <a:p>
          <a:endParaRPr lang="ru-RU"/>
        </a:p>
      </dgm:t>
    </dgm:pt>
    <dgm:pt modelId="{5EF40D0D-95D3-48AF-9051-B33D4EF86C1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</a:rPr>
            <a:t>Organizarea unei Platforme Naționale de Biotehnologie în scopul participării la proiectele colaborative, </a:t>
          </a:r>
          <a:endParaRPr lang="ru-RU" sz="1400" dirty="0"/>
        </a:p>
      </dgm:t>
    </dgm:pt>
    <dgm:pt modelId="{5BC068CF-5D6A-4D1C-B9AF-7E7909E4A891}" type="parTrans" cxnId="{45931DE2-F2E2-47F2-B542-50361E7D3D93}">
      <dgm:prSet/>
      <dgm:spPr/>
      <dgm:t>
        <a:bodyPr/>
        <a:lstStyle/>
        <a:p>
          <a:endParaRPr lang="ru-RU"/>
        </a:p>
      </dgm:t>
    </dgm:pt>
    <dgm:pt modelId="{0E1A29D4-9C69-442C-B36D-7BEA0838A84B}" type="sibTrans" cxnId="{45931DE2-F2E2-47F2-B542-50361E7D3D93}">
      <dgm:prSet/>
      <dgm:spPr/>
      <dgm:t>
        <a:bodyPr/>
        <a:lstStyle/>
        <a:p>
          <a:endParaRPr lang="ru-RU"/>
        </a:p>
      </dgm:t>
    </dgm:pt>
    <dgm:pt modelId="{BC3EE2AF-72DB-45A7-A840-F17837C21525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Dezvoltarea unor activităţi de cercetare axate pe teme de interes  pentru  sectorul public şi privat, materializate în tehnologii elaborate și brevetate.</a:t>
          </a:r>
          <a:endParaRPr lang="ru-RU" sz="1200" dirty="0"/>
        </a:p>
      </dgm:t>
    </dgm:pt>
    <dgm:pt modelId="{3E883D01-AE57-4F76-BA01-3B4A23BF5780}" type="parTrans" cxnId="{D62EE954-E6C4-4C30-9078-E64223E9DE95}">
      <dgm:prSet/>
      <dgm:spPr/>
      <dgm:t>
        <a:bodyPr/>
        <a:lstStyle/>
        <a:p>
          <a:endParaRPr lang="ru-RU"/>
        </a:p>
      </dgm:t>
    </dgm:pt>
    <dgm:pt modelId="{A9170916-2613-45F9-BF90-59259D4865FE}" type="sibTrans" cxnId="{D62EE954-E6C4-4C30-9078-E64223E9DE95}">
      <dgm:prSet/>
      <dgm:spPr/>
      <dgm:t>
        <a:bodyPr/>
        <a:lstStyle/>
        <a:p>
          <a:endParaRPr lang="ru-RU"/>
        </a:p>
      </dgm:t>
    </dgm:pt>
    <dgm:pt modelId="{AB576AD1-B65D-44B0-A21A-EDF44F62F9AE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Crearea unui Centru de Excelență în domeniul Ficobiotehnologiei</a:t>
          </a:r>
        </a:p>
      </dgm:t>
    </dgm:pt>
    <dgm:pt modelId="{792405A6-1822-4D2B-B603-F29BD2082824}" type="parTrans" cxnId="{67271CFE-B069-445D-BB7E-9A59CC249F48}">
      <dgm:prSet/>
      <dgm:spPr/>
      <dgm:t>
        <a:bodyPr/>
        <a:lstStyle/>
        <a:p>
          <a:endParaRPr lang="ru-RU"/>
        </a:p>
      </dgm:t>
    </dgm:pt>
    <dgm:pt modelId="{A2A2E0C0-0BE4-4B47-B072-F8C25C5DE368}" type="sibTrans" cxnId="{67271CFE-B069-445D-BB7E-9A59CC249F48}">
      <dgm:prSet/>
      <dgm:spPr/>
      <dgm:t>
        <a:bodyPr/>
        <a:lstStyle/>
        <a:p>
          <a:endParaRPr lang="ru-RU"/>
        </a:p>
      </dgm:t>
    </dgm:pt>
    <dgm:pt modelId="{57C94E6F-6D2C-49C2-AAD0-C0DA5FBE268F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Stimularea  participării la foruri științifice, publicarea de monografii, lucrări ştiinţifice în reviste indexate în baze naţionale şi internaţionale;  </a:t>
          </a:r>
        </a:p>
      </dgm:t>
    </dgm:pt>
    <dgm:pt modelId="{5354F9D4-E554-4DEC-BC6E-11F42F285D3D}" type="parTrans" cxnId="{046DE499-630B-424E-A782-14478B0A0449}">
      <dgm:prSet/>
      <dgm:spPr/>
      <dgm:t>
        <a:bodyPr/>
        <a:lstStyle/>
        <a:p>
          <a:endParaRPr lang="ru-RU"/>
        </a:p>
      </dgm:t>
    </dgm:pt>
    <dgm:pt modelId="{58C929A7-9E4A-4561-95DB-3BE100AAEECC}" type="sibTrans" cxnId="{046DE499-630B-424E-A782-14478B0A0449}">
      <dgm:prSet/>
      <dgm:spPr/>
      <dgm:t>
        <a:bodyPr/>
        <a:lstStyle/>
        <a:p>
          <a:endParaRPr lang="ru-RU"/>
        </a:p>
      </dgm:t>
    </dgm:pt>
    <dgm:pt modelId="{34544201-F3DB-4DE6-AA1B-D17922AE5456}">
      <dgm:prSet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Menținerea calității nivelului publicațiilor științifice a cercetătorilor Institutului printr-o recenzare riguroasă a materialelor prezentate în Consiliul Ştiinţific și Comisia Metodică. </a:t>
          </a:r>
          <a:endParaRPr lang="ru-RU" sz="1400" dirty="0" smtClean="0">
            <a:latin typeface="+mj-lt"/>
            <a:ea typeface="Verdana" pitchFamily="34" charset="0"/>
            <a:cs typeface="Verdana" pitchFamily="34" charset="0"/>
          </a:endParaRPr>
        </a:p>
      </dgm:t>
    </dgm:pt>
    <dgm:pt modelId="{7781EA2E-F390-4622-A977-B959D5D30A8C}" type="parTrans" cxnId="{FFA0A81B-EB3C-4854-96EF-C0D456BEAD5B}">
      <dgm:prSet/>
      <dgm:spPr/>
      <dgm:t>
        <a:bodyPr/>
        <a:lstStyle/>
        <a:p>
          <a:endParaRPr lang="ru-RU"/>
        </a:p>
      </dgm:t>
    </dgm:pt>
    <dgm:pt modelId="{B7D5A6BE-3381-4502-92A2-312D55E5A3D0}" type="sibTrans" cxnId="{FFA0A81B-EB3C-4854-96EF-C0D456BEAD5B}">
      <dgm:prSet/>
      <dgm:spPr/>
      <dgm:t>
        <a:bodyPr/>
        <a:lstStyle/>
        <a:p>
          <a:endParaRPr lang="ru-RU"/>
        </a:p>
      </dgm:t>
    </dgm:pt>
    <dgm:pt modelId="{CD576962-1062-4966-90F4-46E239CE1122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Încurajarea participării cercetătorilor instituţiei în echipe  de  cercetare </a:t>
          </a:r>
          <a:r>
            <a:rPr lang="ro-RO" sz="1400" dirty="0" err="1" smtClean="0">
              <a:latin typeface="+mj-lt"/>
              <a:ea typeface="Verdana" pitchFamily="34" charset="0"/>
              <a:cs typeface="Verdana" pitchFamily="34" charset="0"/>
            </a:rPr>
            <a:t>transdisciplinare</a:t>
          </a:r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;</a:t>
          </a:r>
          <a:endParaRPr lang="ru-RU" sz="1400" dirty="0"/>
        </a:p>
      </dgm:t>
    </dgm:pt>
    <dgm:pt modelId="{4D04C57B-6FF6-46A7-B381-612BC440D139}" type="parTrans" cxnId="{35DCA20E-A9FC-4566-8552-4A599A0168B8}">
      <dgm:prSet/>
      <dgm:spPr/>
      <dgm:t>
        <a:bodyPr/>
        <a:lstStyle/>
        <a:p>
          <a:endParaRPr lang="ru-RU"/>
        </a:p>
      </dgm:t>
    </dgm:pt>
    <dgm:pt modelId="{69B49147-2585-41A3-9B81-D69C2E803B0A}" type="sibTrans" cxnId="{35DCA20E-A9FC-4566-8552-4A599A0168B8}">
      <dgm:prSet/>
      <dgm:spPr/>
      <dgm:t>
        <a:bodyPr/>
        <a:lstStyle/>
        <a:p>
          <a:endParaRPr lang="ru-RU"/>
        </a:p>
      </dgm:t>
    </dgm:pt>
    <dgm:pt modelId="{1BB24EDC-AC6D-4BE4-8E37-6609E8270E8B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</a:rPr>
            <a:t>Utilizarea maximă în procesul de cercetare a posibilităților oferite de colaborarea interinstituțională.</a:t>
          </a:r>
          <a:endParaRPr lang="ru-RU" sz="1400" dirty="0"/>
        </a:p>
      </dgm:t>
    </dgm:pt>
    <dgm:pt modelId="{45EECC6F-21EF-4BC0-9AAE-893E156807B2}" type="parTrans" cxnId="{086B837C-BD4C-45CC-B8C0-DAA4322E772D}">
      <dgm:prSet/>
      <dgm:spPr/>
      <dgm:t>
        <a:bodyPr/>
        <a:lstStyle/>
        <a:p>
          <a:endParaRPr lang="ru-RU"/>
        </a:p>
      </dgm:t>
    </dgm:pt>
    <dgm:pt modelId="{96E6AEAA-58F4-4902-ACA7-5DE41F0D0FA8}" type="sibTrans" cxnId="{086B837C-BD4C-45CC-B8C0-DAA4322E772D}">
      <dgm:prSet/>
      <dgm:spPr/>
      <dgm:t>
        <a:bodyPr/>
        <a:lstStyle/>
        <a:p>
          <a:endParaRPr lang="ru-RU"/>
        </a:p>
      </dgm:t>
    </dgm:pt>
    <dgm:pt modelId="{2BFBAF80-A987-4FD8-9033-E06EC71C9D1C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>
              <a:latin typeface="+mj-lt"/>
            </a:rPr>
            <a:t>Participarea la constituirea parteneriatelor de tip cluster la nivel național cu implicarea ulterioară în elaborarea strategiei de specializare inteligentă.</a:t>
          </a:r>
          <a:endParaRPr lang="ru-RU" sz="1400" dirty="0"/>
        </a:p>
      </dgm:t>
    </dgm:pt>
    <dgm:pt modelId="{5F1A0D7F-C8CF-47A4-B7F6-B9F16742EAC9}" type="parTrans" cxnId="{89058402-CA77-4ADD-8BA8-0D85F3F9DB33}">
      <dgm:prSet/>
      <dgm:spPr/>
      <dgm:t>
        <a:bodyPr/>
        <a:lstStyle/>
        <a:p>
          <a:endParaRPr lang="ru-RU"/>
        </a:p>
      </dgm:t>
    </dgm:pt>
    <dgm:pt modelId="{A30BBABE-D16F-4DAA-BC41-39362D4E679F}" type="sibTrans" cxnId="{89058402-CA77-4ADD-8BA8-0D85F3F9DB33}">
      <dgm:prSet/>
      <dgm:spPr/>
      <dgm:t>
        <a:bodyPr/>
        <a:lstStyle/>
        <a:p>
          <a:endParaRPr lang="ru-RU"/>
        </a:p>
      </dgm:t>
    </dgm:pt>
    <dgm:pt modelId="{017F7EFD-FF2B-4DA6-AD07-8583D059B18A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 sz="1200" dirty="0"/>
        </a:p>
      </dgm:t>
    </dgm:pt>
    <dgm:pt modelId="{E15B830B-EC90-401C-BDAE-AD952E52EAF4}" type="parTrans" cxnId="{3B6F31B0-3D88-41B0-BF06-E63279B103C7}">
      <dgm:prSet/>
      <dgm:spPr/>
      <dgm:t>
        <a:bodyPr/>
        <a:lstStyle/>
        <a:p>
          <a:endParaRPr lang="ru-RU"/>
        </a:p>
      </dgm:t>
    </dgm:pt>
    <dgm:pt modelId="{D5165FDA-6345-4B86-8943-4521E1FF5E91}" type="sibTrans" cxnId="{3B6F31B0-3D88-41B0-BF06-E63279B103C7}">
      <dgm:prSet/>
      <dgm:spPr/>
      <dgm:t>
        <a:bodyPr/>
        <a:lstStyle/>
        <a:p>
          <a:endParaRPr lang="ru-RU"/>
        </a:p>
      </dgm:t>
    </dgm:pt>
    <dgm:pt modelId="{31939A64-3048-4D54-B96E-04E782D044DD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Stabilirea unor direcţii de cercetare care </a:t>
          </a:r>
          <a:r>
            <a:rPr lang="ro-RO" sz="1400" dirty="0" smtClean="0">
              <a:latin typeface="+mj-lt"/>
            </a:rPr>
            <a:t>să </a:t>
          </a:r>
          <a:r>
            <a:rPr lang="ro-RO" sz="1400" dirty="0" smtClean="0">
              <a:latin typeface="+mj-lt"/>
              <a:ea typeface="Verdana" pitchFamily="34" charset="0"/>
              <a:cs typeface="Verdana" pitchFamily="34" charset="0"/>
            </a:rPr>
            <a:t>valorifice competenţele cadrelor științifice ale IMB, să exploreze în egală măsură domeniile tradiţionale şi domeniilor specifice,  în corespundere cu tendințele mondiale și necesitățile naționale.</a:t>
          </a:r>
          <a:endParaRPr lang="ru-RU" sz="1200" dirty="0"/>
        </a:p>
      </dgm:t>
    </dgm:pt>
    <dgm:pt modelId="{9CE48570-3FA2-42EA-A008-DF28BB0F0073}" type="parTrans" cxnId="{7D1959D8-974D-42C5-8E8F-455F1020A705}">
      <dgm:prSet/>
      <dgm:spPr/>
      <dgm:t>
        <a:bodyPr/>
        <a:lstStyle/>
        <a:p>
          <a:endParaRPr lang="ru-RU"/>
        </a:p>
      </dgm:t>
    </dgm:pt>
    <dgm:pt modelId="{7DEE56BB-6725-4CA1-9279-51C6B2C549F1}" type="sibTrans" cxnId="{7D1959D8-974D-42C5-8E8F-455F1020A705}">
      <dgm:prSet/>
      <dgm:spPr/>
      <dgm:t>
        <a:bodyPr/>
        <a:lstStyle/>
        <a:p>
          <a:endParaRPr lang="ru-RU"/>
        </a:p>
      </dgm:t>
    </dgm:pt>
    <dgm:pt modelId="{99FA727D-8905-4326-9925-9635CBE8B628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o-RO" sz="1400" dirty="0" smtClean="0"/>
            <a:t>Materializarea excelenței științifice prin reușita la apelurile de proiecte naționale</a:t>
          </a:r>
          <a:endParaRPr lang="ru-RU" sz="1400" dirty="0"/>
        </a:p>
      </dgm:t>
    </dgm:pt>
    <dgm:pt modelId="{041F143F-73ED-4B52-8A6A-16CE2FAC91F5}" type="parTrans" cxnId="{D14759EC-5657-4756-BDB1-E9DF07B0F477}">
      <dgm:prSet/>
      <dgm:spPr/>
      <dgm:t>
        <a:bodyPr/>
        <a:lstStyle/>
        <a:p>
          <a:endParaRPr lang="ru-RU"/>
        </a:p>
      </dgm:t>
    </dgm:pt>
    <dgm:pt modelId="{26300A42-26B4-445C-A66A-60652CC8F74F}" type="sibTrans" cxnId="{D14759EC-5657-4756-BDB1-E9DF07B0F477}">
      <dgm:prSet/>
      <dgm:spPr/>
      <dgm:t>
        <a:bodyPr/>
        <a:lstStyle/>
        <a:p>
          <a:endParaRPr lang="ru-RU"/>
        </a:p>
      </dgm:t>
    </dgm:pt>
    <dgm:pt modelId="{A94C9623-D711-46D8-A4BD-386E14804550}" type="pres">
      <dgm:prSet presAssocID="{B2999E91-0566-4ECF-8796-9CC1995A5A7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4E74B2-184A-4F53-AB58-0E05C7724D19}" type="pres">
      <dgm:prSet presAssocID="{AF3D2F32-9E60-440F-B08A-EB885AD48740}" presName="compositeNode" presStyleCnt="0">
        <dgm:presLayoutVars>
          <dgm:bulletEnabled val="1"/>
        </dgm:presLayoutVars>
      </dgm:prSet>
      <dgm:spPr/>
    </dgm:pt>
    <dgm:pt modelId="{7899421A-C303-4E29-884D-B18886EC3C06}" type="pres">
      <dgm:prSet presAssocID="{AF3D2F32-9E60-440F-B08A-EB885AD48740}" presName="image" presStyleLbl="fgImgPlace1" presStyleIdx="0" presStyleCnt="3" custScaleX="109480" custLinFactNeighborX="1590" custLinFactNeighborY="-100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6BBFB6-82E2-4C66-A3F1-A409D8E725B7}" type="pres">
      <dgm:prSet presAssocID="{AF3D2F32-9E60-440F-B08A-EB885AD48740}" presName="childNode" presStyleLbl="node1" presStyleIdx="0" presStyleCnt="3" custScaleX="120066" custScaleY="107703" custLinFactNeighborX="16070" custLinFactNeighborY="-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A4618-EF97-4F25-AC04-0EB982B8E986}" type="pres">
      <dgm:prSet presAssocID="{AF3D2F32-9E60-440F-B08A-EB885AD4874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D0FE-D247-4CF9-BF2C-96D1A0BFA5DF}" type="pres">
      <dgm:prSet presAssocID="{14AC71FA-4DB1-405A-9243-3225DD75C2BC}" presName="sibTrans" presStyleCnt="0"/>
      <dgm:spPr/>
    </dgm:pt>
    <dgm:pt modelId="{8A44FBC8-9E8C-4554-BB10-5D055A3A7534}" type="pres">
      <dgm:prSet presAssocID="{5D2F7125-A04A-43B8-9992-44F27127F7DB}" presName="compositeNode" presStyleCnt="0">
        <dgm:presLayoutVars>
          <dgm:bulletEnabled val="1"/>
        </dgm:presLayoutVars>
      </dgm:prSet>
      <dgm:spPr/>
    </dgm:pt>
    <dgm:pt modelId="{DCF1A8C5-2FDF-4498-B667-ECC3D363069C}" type="pres">
      <dgm:prSet presAssocID="{5D2F7125-A04A-43B8-9992-44F27127F7DB}" presName="image" presStyleLbl="fgImgPlace1" presStyleIdx="1" presStyleCnt="3" custScaleX="114279" custScaleY="106119" custLinFactNeighborX="2495" custLinFactNeighborY="-100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2BC64FC-A506-49F4-8C41-9FF8B4C2188E}" type="pres">
      <dgm:prSet presAssocID="{5D2F7125-A04A-43B8-9992-44F27127F7DB}" presName="childNode" presStyleLbl="node1" presStyleIdx="1" presStyleCnt="3" custScaleX="132900" custScaleY="104431" custLinFactNeighborX="7320" custLinFactNeighborY="-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01F93-71D8-43A5-8938-211D9002468A}" type="pres">
      <dgm:prSet presAssocID="{5D2F7125-A04A-43B8-9992-44F27127F7DB}" presName="parentNode" presStyleLbl="revTx" presStyleIdx="1" presStyleCnt="3" custLinFactNeighborX="-36951" custLinFactNeighborY="-6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455C1-7924-4F0B-A29B-0C2E48B61116}" type="pres">
      <dgm:prSet presAssocID="{201F49DF-A240-4118-AB3E-0C60B3E12EE1}" presName="sibTrans" presStyleCnt="0"/>
      <dgm:spPr/>
    </dgm:pt>
    <dgm:pt modelId="{8186B214-49C7-4CF7-BEE7-72B3E4ECF885}" type="pres">
      <dgm:prSet presAssocID="{0CAECD62-AD05-4FA1-9B07-D50A782D4151}" presName="compositeNode" presStyleCnt="0">
        <dgm:presLayoutVars>
          <dgm:bulletEnabled val="1"/>
        </dgm:presLayoutVars>
      </dgm:prSet>
      <dgm:spPr/>
    </dgm:pt>
    <dgm:pt modelId="{F8983E4B-6083-4291-A63D-5B0CD5F8CBB8}" type="pres">
      <dgm:prSet presAssocID="{0CAECD62-AD05-4FA1-9B07-D50A782D4151}" presName="image" presStyleLbl="fgImgPlace1" presStyleIdx="2" presStyleCnt="3" custScaleX="124468" custLinFactNeighborX="-4208" custLinFactNeighborY="-100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E2F401-9C6C-4845-8FB7-C31D8EA840CE}" type="pres">
      <dgm:prSet presAssocID="{0CAECD62-AD05-4FA1-9B07-D50A782D4151}" presName="childNode" presStyleLbl="node1" presStyleIdx="2" presStyleCnt="3" custScaleX="113109" custScaleY="106193" custLinFactNeighborX="-1884" custLinFactNeighborY="-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F9CB-D800-46A4-8AEE-196D30CC4192}" type="pres">
      <dgm:prSet presAssocID="{0CAECD62-AD05-4FA1-9B07-D50A782D4151}" presName="parentNode" presStyleLbl="revTx" presStyleIdx="2" presStyleCnt="3" custScaleX="97086" custScaleY="97122" custLinFactNeighborX="-75345" custLinFactNeighborY="32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1A7BF2-4AA1-4C02-9ACA-DC5EDD07E6B7}" type="presOf" srcId="{1BB24EDC-AC6D-4BE4-8E37-6609E8270E8B}" destId="{32E2F401-9C6C-4845-8FB7-C31D8EA840CE}" srcOrd="0" destOrd="1" presId="urn:microsoft.com/office/officeart/2005/8/layout/hList2#1"/>
    <dgm:cxn modelId="{D633AD59-BB7B-4C1D-BA4A-1843CB1C5E85}" type="presOf" srcId="{AF3D2F32-9E60-440F-B08A-EB885AD48740}" destId="{899A4618-EF97-4F25-AC04-0EB982B8E986}" srcOrd="0" destOrd="0" presId="urn:microsoft.com/office/officeart/2005/8/layout/hList2#1"/>
    <dgm:cxn modelId="{18D6B1E1-C607-45FD-8CCE-A44C1EFD0A08}" type="presOf" srcId="{5EF40D0D-95D3-48AF-9051-B33D4EF86C1D}" destId="{32E2F401-9C6C-4845-8FB7-C31D8EA840CE}" srcOrd="0" destOrd="0" presId="urn:microsoft.com/office/officeart/2005/8/layout/hList2#1"/>
    <dgm:cxn modelId="{3B6F31B0-3D88-41B0-BF06-E63279B103C7}" srcId="{AF3D2F32-9E60-440F-B08A-EB885AD48740}" destId="{017F7EFD-FF2B-4DA6-AD07-8583D059B18A}" srcOrd="0" destOrd="0" parTransId="{E15B830B-EC90-401C-BDAE-AD952E52EAF4}" sibTransId="{D5165FDA-6345-4B86-8943-4521E1FF5E91}"/>
    <dgm:cxn modelId="{DEB42884-F3DD-49A1-958B-355B00DB3D6E}" type="presOf" srcId="{0834B4CE-3BC9-47EE-958D-DEF93521D212}" destId="{12BC64FC-A506-49F4-8C41-9FF8B4C2188E}" srcOrd="0" destOrd="0" presId="urn:microsoft.com/office/officeart/2005/8/layout/hList2#1"/>
    <dgm:cxn modelId="{D62EE954-E6C4-4C30-9078-E64223E9DE95}" srcId="{AF3D2F32-9E60-440F-B08A-EB885AD48740}" destId="{BC3EE2AF-72DB-45A7-A840-F17837C21525}" srcOrd="3" destOrd="0" parTransId="{3E883D01-AE57-4F76-BA01-3B4A23BF5780}" sibTransId="{A9170916-2613-45F9-BF90-59259D4865FE}"/>
    <dgm:cxn modelId="{27DBCCAD-522A-47BB-9DDB-6614D176915F}" srcId="{B2999E91-0566-4ECF-8796-9CC1995A5A75}" destId="{AF3D2F32-9E60-440F-B08A-EB885AD48740}" srcOrd="0" destOrd="0" parTransId="{7EEBBE5C-BBA4-4FD5-B3E8-E989AE621249}" sibTransId="{14AC71FA-4DB1-405A-9243-3225DD75C2BC}"/>
    <dgm:cxn modelId="{89058402-CA77-4ADD-8BA8-0D85F3F9DB33}" srcId="{0CAECD62-AD05-4FA1-9B07-D50A782D4151}" destId="{2BFBAF80-A987-4FD8-9033-E06EC71C9D1C}" srcOrd="3" destOrd="0" parTransId="{5F1A0D7F-C8CF-47A4-B7F6-B9F16742EAC9}" sibTransId="{A30BBABE-D16F-4DAA-BC41-39362D4E679F}"/>
    <dgm:cxn modelId="{046DE499-630B-424E-A782-14478B0A0449}" srcId="{5D2F7125-A04A-43B8-9992-44F27127F7DB}" destId="{57C94E6F-6D2C-49C2-AAD0-C0DA5FBE268F}" srcOrd="2" destOrd="0" parTransId="{5354F9D4-E554-4DEC-BC6E-11F42F285D3D}" sibTransId="{58C929A7-9E4A-4561-95DB-3BE100AAEECC}"/>
    <dgm:cxn modelId="{7D1959D8-974D-42C5-8E8F-455F1020A705}" srcId="{AF3D2F32-9E60-440F-B08A-EB885AD48740}" destId="{31939A64-3048-4D54-B96E-04E782D044DD}" srcOrd="1" destOrd="0" parTransId="{9CE48570-3FA2-42EA-A008-DF28BB0F0073}" sibTransId="{7DEE56BB-6725-4CA1-9279-51C6B2C549F1}"/>
    <dgm:cxn modelId="{086B837C-BD4C-45CC-B8C0-DAA4322E772D}" srcId="{0CAECD62-AD05-4FA1-9B07-D50A782D4151}" destId="{1BB24EDC-AC6D-4BE4-8E37-6609E8270E8B}" srcOrd="1" destOrd="0" parTransId="{45EECC6F-21EF-4BC0-9AAE-893E156807B2}" sibTransId="{96E6AEAA-58F4-4902-ACA7-5DE41F0D0FA8}"/>
    <dgm:cxn modelId="{FFA0A81B-EB3C-4854-96EF-C0D456BEAD5B}" srcId="{5D2F7125-A04A-43B8-9992-44F27127F7DB}" destId="{34544201-F3DB-4DE6-AA1B-D17922AE5456}" srcOrd="3" destOrd="0" parTransId="{7781EA2E-F390-4622-A977-B959D5D30A8C}" sibTransId="{B7D5A6BE-3381-4502-92A2-312D55E5A3D0}"/>
    <dgm:cxn modelId="{A14AE84A-F755-4027-82E9-7D12A1E006E6}" srcId="{B2999E91-0566-4ECF-8796-9CC1995A5A75}" destId="{5D2F7125-A04A-43B8-9992-44F27127F7DB}" srcOrd="1" destOrd="0" parTransId="{F15F121B-6EA1-4BB8-A99D-6FF8DDBFEC66}" sibTransId="{201F49DF-A240-4118-AB3E-0C60B3E12EE1}"/>
    <dgm:cxn modelId="{C7B04526-0B95-49A6-BFB3-01946357884C}" srcId="{B2999E91-0566-4ECF-8796-9CC1995A5A75}" destId="{0CAECD62-AD05-4FA1-9B07-D50A782D4151}" srcOrd="2" destOrd="0" parTransId="{54F80321-CCEE-4892-843D-AA12DDA238B5}" sibTransId="{CE395A94-A557-4124-856D-80D65D46E46A}"/>
    <dgm:cxn modelId="{45931DE2-F2E2-47F2-B542-50361E7D3D93}" srcId="{0CAECD62-AD05-4FA1-9B07-D50A782D4151}" destId="{5EF40D0D-95D3-48AF-9051-B33D4EF86C1D}" srcOrd="0" destOrd="0" parTransId="{5BC068CF-5D6A-4D1C-B9AF-7E7909E4A891}" sibTransId="{0E1A29D4-9C69-442C-B36D-7BEA0838A84B}"/>
    <dgm:cxn modelId="{67271CFE-B069-445D-BB7E-9A59CC249F48}" srcId="{5D2F7125-A04A-43B8-9992-44F27127F7DB}" destId="{AB576AD1-B65D-44B0-A21A-EDF44F62F9AE}" srcOrd="1" destOrd="0" parTransId="{792405A6-1822-4D2B-B603-F29BD2082824}" sibTransId="{A2A2E0C0-0BE4-4B47-B072-F8C25C5DE368}"/>
    <dgm:cxn modelId="{A8B8F7C3-CF52-4A50-A217-82409E8495B3}" type="presOf" srcId="{AB576AD1-B65D-44B0-A21A-EDF44F62F9AE}" destId="{12BC64FC-A506-49F4-8C41-9FF8B4C2188E}" srcOrd="0" destOrd="1" presId="urn:microsoft.com/office/officeart/2005/8/layout/hList2#1"/>
    <dgm:cxn modelId="{88F79E0F-A756-44BB-8BF3-86378956509F}" type="presOf" srcId="{34544201-F3DB-4DE6-AA1B-D17922AE5456}" destId="{12BC64FC-A506-49F4-8C41-9FF8B4C2188E}" srcOrd="0" destOrd="3" presId="urn:microsoft.com/office/officeart/2005/8/layout/hList2#1"/>
    <dgm:cxn modelId="{262C22D3-CBE2-434F-A3B9-5038A9830D11}" type="presOf" srcId="{31939A64-3048-4D54-B96E-04E782D044DD}" destId="{A66BBFB6-82E2-4C66-A3F1-A409D8E725B7}" srcOrd="0" destOrd="1" presId="urn:microsoft.com/office/officeart/2005/8/layout/hList2#1"/>
    <dgm:cxn modelId="{29F4E740-F77B-4D77-A914-5E7EEB371B36}" type="presOf" srcId="{2BFBAF80-A987-4FD8-9033-E06EC71C9D1C}" destId="{32E2F401-9C6C-4845-8FB7-C31D8EA840CE}" srcOrd="0" destOrd="3" presId="urn:microsoft.com/office/officeart/2005/8/layout/hList2#1"/>
    <dgm:cxn modelId="{C1CA6674-AC9B-4D27-93F9-49380E3252A7}" type="presOf" srcId="{017F7EFD-FF2B-4DA6-AD07-8583D059B18A}" destId="{A66BBFB6-82E2-4C66-A3F1-A409D8E725B7}" srcOrd="0" destOrd="0" presId="urn:microsoft.com/office/officeart/2005/8/layout/hList2#1"/>
    <dgm:cxn modelId="{84ACA572-2B79-459F-9C9A-FEDEED53F9E7}" type="presOf" srcId="{CD576962-1062-4966-90F4-46E239CE1122}" destId="{32E2F401-9C6C-4845-8FB7-C31D8EA840CE}" srcOrd="0" destOrd="2" presId="urn:microsoft.com/office/officeart/2005/8/layout/hList2#1"/>
    <dgm:cxn modelId="{7AB7ABC1-D85D-4BEA-9176-00BFC9F2D346}" type="presOf" srcId="{B2999E91-0566-4ECF-8796-9CC1995A5A75}" destId="{A94C9623-D711-46D8-A4BD-386E14804550}" srcOrd="0" destOrd="0" presId="urn:microsoft.com/office/officeart/2005/8/layout/hList2#1"/>
    <dgm:cxn modelId="{FB696D0F-331D-4D0B-88DF-5FDA0B917D16}" srcId="{5D2F7125-A04A-43B8-9992-44F27127F7DB}" destId="{0834B4CE-3BC9-47EE-958D-DEF93521D212}" srcOrd="0" destOrd="0" parTransId="{222848DE-37E4-4702-A565-0C8481D94CED}" sibTransId="{D2F311B4-8DD7-4276-83A3-5345A950DB88}"/>
    <dgm:cxn modelId="{E1E1974C-014B-458C-B347-F4BFCA85CF5B}" type="presOf" srcId="{BC3EE2AF-72DB-45A7-A840-F17837C21525}" destId="{A66BBFB6-82E2-4C66-A3F1-A409D8E725B7}" srcOrd="0" destOrd="3" presId="urn:microsoft.com/office/officeart/2005/8/layout/hList2#1"/>
    <dgm:cxn modelId="{CAC38C3A-7B6E-49C0-8729-4A2FB55EED49}" type="presOf" srcId="{0CAECD62-AD05-4FA1-9B07-D50A782D4151}" destId="{8889F9CB-D800-46A4-8AEE-196D30CC4192}" srcOrd="0" destOrd="0" presId="urn:microsoft.com/office/officeart/2005/8/layout/hList2#1"/>
    <dgm:cxn modelId="{25B41250-CDEA-4CEF-9173-0D40644C5AEE}" type="presOf" srcId="{5D2F7125-A04A-43B8-9992-44F27127F7DB}" destId="{F2201F93-71D8-43A5-8938-211D9002468A}" srcOrd="0" destOrd="0" presId="urn:microsoft.com/office/officeart/2005/8/layout/hList2#1"/>
    <dgm:cxn modelId="{A6877108-378F-4C0A-A48B-36DE424B2ED4}" type="presOf" srcId="{99FA727D-8905-4326-9925-9635CBE8B628}" destId="{A66BBFB6-82E2-4C66-A3F1-A409D8E725B7}" srcOrd="0" destOrd="2" presId="urn:microsoft.com/office/officeart/2005/8/layout/hList2#1"/>
    <dgm:cxn modelId="{3EC728B9-51DB-4D90-B447-AE045EEF8741}" type="presOf" srcId="{57C94E6F-6D2C-49C2-AAD0-C0DA5FBE268F}" destId="{12BC64FC-A506-49F4-8C41-9FF8B4C2188E}" srcOrd="0" destOrd="2" presId="urn:microsoft.com/office/officeart/2005/8/layout/hList2#1"/>
    <dgm:cxn modelId="{35DCA20E-A9FC-4566-8552-4A599A0168B8}" srcId="{0CAECD62-AD05-4FA1-9B07-D50A782D4151}" destId="{CD576962-1062-4966-90F4-46E239CE1122}" srcOrd="2" destOrd="0" parTransId="{4D04C57B-6FF6-46A7-B381-612BC440D139}" sibTransId="{69B49147-2585-41A3-9B81-D69C2E803B0A}"/>
    <dgm:cxn modelId="{D14759EC-5657-4756-BDB1-E9DF07B0F477}" srcId="{AF3D2F32-9E60-440F-B08A-EB885AD48740}" destId="{99FA727D-8905-4326-9925-9635CBE8B628}" srcOrd="2" destOrd="0" parTransId="{041F143F-73ED-4B52-8A6A-16CE2FAC91F5}" sibTransId="{26300A42-26B4-445C-A66A-60652CC8F74F}"/>
    <dgm:cxn modelId="{61675F0F-709F-4A66-B5FD-78ADA308A8FD}" type="presParOf" srcId="{A94C9623-D711-46D8-A4BD-386E14804550}" destId="{524E74B2-184A-4F53-AB58-0E05C7724D19}" srcOrd="0" destOrd="0" presId="urn:microsoft.com/office/officeart/2005/8/layout/hList2#1"/>
    <dgm:cxn modelId="{F6E37408-5C1A-4030-8C01-C65FCDF5C9D3}" type="presParOf" srcId="{524E74B2-184A-4F53-AB58-0E05C7724D19}" destId="{7899421A-C303-4E29-884D-B18886EC3C06}" srcOrd="0" destOrd="0" presId="urn:microsoft.com/office/officeart/2005/8/layout/hList2#1"/>
    <dgm:cxn modelId="{AAAE5E6B-F495-41CF-BFE9-41850CDD9790}" type="presParOf" srcId="{524E74B2-184A-4F53-AB58-0E05C7724D19}" destId="{A66BBFB6-82E2-4C66-A3F1-A409D8E725B7}" srcOrd="1" destOrd="0" presId="urn:microsoft.com/office/officeart/2005/8/layout/hList2#1"/>
    <dgm:cxn modelId="{BA3C47DA-6951-4B56-9CA0-72F7FAC5D069}" type="presParOf" srcId="{524E74B2-184A-4F53-AB58-0E05C7724D19}" destId="{899A4618-EF97-4F25-AC04-0EB982B8E986}" srcOrd="2" destOrd="0" presId="urn:microsoft.com/office/officeart/2005/8/layout/hList2#1"/>
    <dgm:cxn modelId="{DED2F96E-771D-4B5D-97FE-179E0D9C6EB2}" type="presParOf" srcId="{A94C9623-D711-46D8-A4BD-386E14804550}" destId="{2FFDD0FE-D247-4CF9-BF2C-96D1A0BFA5DF}" srcOrd="1" destOrd="0" presId="urn:microsoft.com/office/officeart/2005/8/layout/hList2#1"/>
    <dgm:cxn modelId="{E51C11B8-5D7A-4A54-ABCB-80C437947925}" type="presParOf" srcId="{A94C9623-D711-46D8-A4BD-386E14804550}" destId="{8A44FBC8-9E8C-4554-BB10-5D055A3A7534}" srcOrd="2" destOrd="0" presId="urn:microsoft.com/office/officeart/2005/8/layout/hList2#1"/>
    <dgm:cxn modelId="{66D75E60-FC75-4BD4-B681-D9FBDFFA7838}" type="presParOf" srcId="{8A44FBC8-9E8C-4554-BB10-5D055A3A7534}" destId="{DCF1A8C5-2FDF-4498-B667-ECC3D363069C}" srcOrd="0" destOrd="0" presId="urn:microsoft.com/office/officeart/2005/8/layout/hList2#1"/>
    <dgm:cxn modelId="{34AF0F0D-7181-4DD3-9F6D-02A6BFE4071A}" type="presParOf" srcId="{8A44FBC8-9E8C-4554-BB10-5D055A3A7534}" destId="{12BC64FC-A506-49F4-8C41-9FF8B4C2188E}" srcOrd="1" destOrd="0" presId="urn:microsoft.com/office/officeart/2005/8/layout/hList2#1"/>
    <dgm:cxn modelId="{54FC7F0D-BAC1-4136-99F6-1A74612222BB}" type="presParOf" srcId="{8A44FBC8-9E8C-4554-BB10-5D055A3A7534}" destId="{F2201F93-71D8-43A5-8938-211D9002468A}" srcOrd="2" destOrd="0" presId="urn:microsoft.com/office/officeart/2005/8/layout/hList2#1"/>
    <dgm:cxn modelId="{EAE2DAF4-0B0D-4E8D-91F3-3FA3A700BB50}" type="presParOf" srcId="{A94C9623-D711-46D8-A4BD-386E14804550}" destId="{776455C1-7924-4F0B-A29B-0C2E48B61116}" srcOrd="3" destOrd="0" presId="urn:microsoft.com/office/officeart/2005/8/layout/hList2#1"/>
    <dgm:cxn modelId="{C01D64BC-5EA0-46C7-8E63-0757DE10F24C}" type="presParOf" srcId="{A94C9623-D711-46D8-A4BD-386E14804550}" destId="{8186B214-49C7-4CF7-BEE7-72B3E4ECF885}" srcOrd="4" destOrd="0" presId="urn:microsoft.com/office/officeart/2005/8/layout/hList2#1"/>
    <dgm:cxn modelId="{0DD3414A-5E73-499D-B7A3-DD14B289B7D8}" type="presParOf" srcId="{8186B214-49C7-4CF7-BEE7-72B3E4ECF885}" destId="{F8983E4B-6083-4291-A63D-5B0CD5F8CBB8}" srcOrd="0" destOrd="0" presId="urn:microsoft.com/office/officeart/2005/8/layout/hList2#1"/>
    <dgm:cxn modelId="{B843EE64-7315-4EAA-A9FF-D8D255B9A2CC}" type="presParOf" srcId="{8186B214-49C7-4CF7-BEE7-72B3E4ECF885}" destId="{32E2F401-9C6C-4845-8FB7-C31D8EA840CE}" srcOrd="1" destOrd="0" presId="urn:microsoft.com/office/officeart/2005/8/layout/hList2#1"/>
    <dgm:cxn modelId="{BF7B7E11-7962-4E46-9B18-9E7AA7DA8CEB}" type="presParOf" srcId="{8186B214-49C7-4CF7-BEE7-72B3E4ECF885}" destId="{8889F9CB-D800-46A4-8AEE-196D30CC4192}" srcOrd="2" destOrd="0" presId="urn:microsoft.com/office/officeart/2005/8/layout/hList2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2#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2#3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2#4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2#5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E0C013-3390-4697-8C7A-FA51A397C38B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DBC137-E01C-435A-88A6-E25CB632E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31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EF2FA1-6E7F-4876-B09D-00BA4E0368B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39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C78833-4912-45A2-9C88-8CE3D152353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11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654487-57AB-453C-92A5-A570C1B40A0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91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05C3EF-078F-4F3A-8337-5A75F7CD306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08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o-RO" smtClean="0"/>
              <a:t>Viitorul IMB : Laboratoarele de  Biotehnologie – integrate în tematici și consorții pe platforma Biotenologie  (cu accent pe Biotehnologii alimentare, procesarea materiei prime agricole), Laboratorul Ficobiotehnologie  (laborator de excelentă) cu componenta aditională - Biotehnologii pentru Biomedicină.</a:t>
            </a:r>
          </a:p>
          <a:p>
            <a:r>
              <a:rPr lang="ro-RO" smtClean="0"/>
              <a:t>Laboratorul de Microbiologie a solului, CMNM – ecologia microorganismelor, calitatea solului, degradarea xenobioticelor, inclusiv microplasticelor.</a:t>
            </a:r>
          </a:p>
          <a:p>
            <a:r>
              <a:rPr lang="ro-RO" smtClean="0"/>
              <a:t>Laboratorul nou Genetica Microorganismelor, fara de care este greu de imaginat o cercetare de performantă in domeniul microbiologiei (pentru identificarea microorganismelo, explicare mecanismelor moleculare a diferitor procese microbiene , utilizate în practica.</a:t>
            </a: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C6F30C-A6EB-45F4-B938-7A25028D155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9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148A3F-81F8-4A34-8FB4-D6B939B688D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30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C</a:t>
            </a:r>
            <a:r>
              <a:rPr lang="vi-VN" b="1" smtClean="0"/>
              <a:t>onstruirea unei economii bio, pe bază de resurse regenerabile, ca o oportunitate de a face faţă unor provocări cum ar fi securitatea alimentară, deficitul de resurse naturale, dependența de resurse fosile și schimbările climatice</a:t>
            </a:r>
            <a:r>
              <a:rPr lang="en-US" b="1" smtClean="0"/>
              <a:t>. </a:t>
            </a:r>
            <a:r>
              <a:rPr lang="fr-FR" smtClean="0"/>
              <a:t>Bionanotehnologii; Biotehnologii de mediu; Biotehnologii agro-alimentare; Biotehnologii industriale; Biotehnologii medicale şi farmaceutice.</a:t>
            </a: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BCFBDE-3A83-4EDE-8E77-A22120DD9F3D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8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0243AD-BF45-4729-94B5-BB8FD63DE60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5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13EFC-998F-431D-8CDF-4D5BD24FBE4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0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022803-50FE-48B9-8145-08AD9EEE874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2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42ED5-8864-45DD-B309-E2F51D87178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5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8BA245-666F-4E0E-BD92-9C6DDED7737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2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C7730F-7596-4BDB-A85C-F5AC292A9C0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94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B41FD1-5B3F-4508-8383-B944A3A82C8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82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4B8-20F4-494C-B953-2AE78317DBD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3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58CBE-22E2-43D1-B23C-C536E06ACDAC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873D-8F4E-4D2E-B264-FDB553313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B86B3-CB70-4D80-B58B-CCD5B4D12464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CD17-CA19-400D-B3CB-B307C5616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35FCA-4595-4659-AE7C-32E3067173D7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4A1F-C8F1-43B4-BFC3-3975C752D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24" y="334838"/>
            <a:ext cx="8208963" cy="6480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1053505"/>
            <a:ext cx="8208144" cy="4899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1800" b="0" i="0">
                <a:solidFill>
                  <a:srgbClr val="000000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1600">
                <a:solidFill>
                  <a:srgbClr val="000000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1400">
                <a:solidFill>
                  <a:srgbClr val="000000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6EAB-967D-487E-ABC9-9F6F771F2FA6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4805-536D-4B66-98BF-D8FA5AC53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45E51-D898-4C72-804D-A7F642EC00F5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5346-2525-4356-8BEA-1B121E81A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3B3F1-0327-469F-9A5C-0723FADE8386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B88A-7D9E-4726-848D-1BAE1D117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57A70-B35A-43ED-B7EB-458DC753D16B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873E-E36E-41CC-8756-CAC6E9B4F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AA3FC-78B5-449E-BA35-AABF233B3CE7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3D013-D19C-479C-A1F3-3D5A24162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D586B-E154-4882-9C90-82742E9E463D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3E48-6555-4CC4-B797-A0763A52C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A0F2-2168-4A39-B836-1D733913FC0D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7CE3A-0D38-4DDC-9872-AA6AB8167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C1CE1-D0C1-4F1C-A750-D25A1E068BDE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A87BC-3A80-4C6A-BC76-AD828D7DB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E8DF40-04CC-4141-BD6B-ACBFD77A013F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52F809-8A05-41AE-BE4D-F0BE870E4B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uaesdgs.ae/en/goals/affordable-and-clean-energy" TargetMode="External"/><Relationship Id="rId13" Type="http://schemas.openxmlformats.org/officeDocument/2006/relationships/image" Target="../media/image54.png"/><Relationship Id="rId18" Type="http://schemas.openxmlformats.org/officeDocument/2006/relationships/hyperlink" Target="http://uaesdgs.ae/en/goals/responsible-consumption-and-production" TargetMode="External"/><Relationship Id="rId26" Type="http://schemas.openxmlformats.org/officeDocument/2006/relationships/hyperlink" Target="http://uaesdgs.ae/en/goals/peace-justice-and-strong-institutions" TargetMode="External"/><Relationship Id="rId3" Type="http://schemas.openxmlformats.org/officeDocument/2006/relationships/image" Target="../media/image47.png"/><Relationship Id="rId21" Type="http://schemas.openxmlformats.org/officeDocument/2006/relationships/image" Target="../media/image58.png"/><Relationship Id="rId7" Type="http://schemas.openxmlformats.org/officeDocument/2006/relationships/image" Target="../media/image51.png"/><Relationship Id="rId12" Type="http://schemas.openxmlformats.org/officeDocument/2006/relationships/hyperlink" Target="http://uaesdgs.ae/en/goals/industry-innovation-and-infrastructure" TargetMode="Externa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2" Type="http://schemas.openxmlformats.org/officeDocument/2006/relationships/image" Target="../media/image46.png"/><Relationship Id="rId16" Type="http://schemas.openxmlformats.org/officeDocument/2006/relationships/hyperlink" Target="http://uaesdgs.ae/en/goals/sustainable-cities-and-communities" TargetMode="External"/><Relationship Id="rId20" Type="http://schemas.openxmlformats.org/officeDocument/2006/relationships/hyperlink" Target="http://uaesdgs.ae/en/goals/climate-action" TargetMode="External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24" Type="http://schemas.openxmlformats.org/officeDocument/2006/relationships/hyperlink" Target="http://uaesdgs.ae/en/goals/life-on-land" TargetMode="External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hyperlink" Target="http://uaesdgs.ae/en/goals/partnerships-for-the-goals" TargetMode="External"/><Relationship Id="rId10" Type="http://schemas.openxmlformats.org/officeDocument/2006/relationships/hyperlink" Target="http://uaesdgs.ae/en/goals/decent-work-and-economic-growth" TargetMode="External"/><Relationship Id="rId19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hyperlink" Target="http://uaesdgs.ae/en/goals/reduced-inequalities" TargetMode="External"/><Relationship Id="rId22" Type="http://schemas.openxmlformats.org/officeDocument/2006/relationships/hyperlink" Target="http://uaesdgs.ae/en/goals/life-below-water" TargetMode="External"/><Relationship Id="rId27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3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Liliana\Desktop\S3\JR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7200"/>
            <a:ext cx="317023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116013" y="-311150"/>
            <a:ext cx="7191375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endParaRPr lang="ro-RO" altLang="ko-KR" sz="1400" b="1">
              <a:latin typeface="Times New Roman" pitchFamily="18" charset="0"/>
              <a:ea typeface="Batang"/>
              <a:cs typeface="Times New Roman" pitchFamily="18" charset="0"/>
            </a:endParaRPr>
          </a:p>
          <a:p>
            <a:pPr algn="ctr"/>
            <a:r>
              <a:rPr lang="ro-RO" altLang="ko-KR" sz="1400" b="1">
                <a:latin typeface="Times New Roman" pitchFamily="18" charset="0"/>
                <a:ea typeface="Batang"/>
                <a:cs typeface="Times New Roman" pitchFamily="18" charset="0"/>
              </a:rPr>
              <a:t> </a:t>
            </a:r>
            <a:endParaRPr lang="ru-RU" altLang="ko-KR" sz="800">
              <a:cs typeface="Arial" charset="0"/>
            </a:endParaRPr>
          </a:p>
          <a:p>
            <a:pPr algn="ctr" eaLnBrk="0" hangingPunct="0"/>
            <a:endParaRPr lang="ro-RO" altLang="ko-KR" sz="2000" b="1">
              <a:solidFill>
                <a:srgbClr val="254061"/>
              </a:solidFill>
              <a:latin typeface="Verdana" pitchFamily="34" charset="0"/>
              <a:cs typeface="맑은 고딕"/>
            </a:endParaRPr>
          </a:p>
          <a:p>
            <a:pPr algn="ctr" eaLnBrk="0" hangingPunct="0"/>
            <a:r>
              <a:rPr lang="en-US" altLang="ko-KR" sz="2000" b="1">
                <a:solidFill>
                  <a:srgbClr val="254061"/>
                </a:solidFill>
                <a:latin typeface="Verdana" pitchFamily="34" charset="0"/>
                <a:cs typeface="맑은 고딕"/>
              </a:rPr>
              <a:t>PROGRAM</a:t>
            </a:r>
            <a:r>
              <a:rPr lang="ro-RO" altLang="ko-KR" sz="2000" b="1">
                <a:solidFill>
                  <a:srgbClr val="254061"/>
                </a:solidFill>
                <a:latin typeface="Verdana" pitchFamily="34" charset="0"/>
                <a:cs typeface="맑은 고딕"/>
              </a:rPr>
              <a:t> MANAGERIAL PENTRU FUNCȚIA DE DIRECTOR AL INSTITUTULUI DE MICROBIOLOGIE ŞI BIOTEHNOLOGIE</a:t>
            </a:r>
            <a:endParaRPr lang="ru-RU" altLang="ko-KR" sz="2000" b="1">
              <a:solidFill>
                <a:srgbClr val="254061"/>
              </a:solidFill>
              <a:latin typeface="Verdana" pitchFamily="34" charset="0"/>
              <a:cs typeface="맑은 고딕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 sz="1400">
              <a:latin typeface="Times New Roman" pitchFamily="18" charset="0"/>
              <a:ea typeface="Batang"/>
              <a:cs typeface="Batang"/>
            </a:endParaRPr>
          </a:p>
          <a:p>
            <a:pPr algn="ctr" eaLnBrk="0" hangingPunct="0"/>
            <a:endParaRPr lang="ro-RO" altLang="ko-KR">
              <a:cs typeface="맑은 고딕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550" y="188913"/>
            <a:ext cx="7848600" cy="136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altLang="ko-KR" b="1" dirty="0">
                <a:solidFill>
                  <a:schemeClr val="tx1"/>
                </a:solidFill>
                <a:latin typeface="Verdana" pitchFamily="34" charset="0"/>
                <a:ea typeface="Batang"/>
                <a:cs typeface="Times New Roman" pitchFamily="18" charset="0"/>
              </a:rPr>
              <a:t>MINISTERUL EDUCAȚIEI, CULTURII ȘI CERCETĂRII </a:t>
            </a:r>
          </a:p>
          <a:p>
            <a:pPr algn="ctr">
              <a:defRPr/>
            </a:pPr>
            <a:r>
              <a:rPr lang="ro-RO" altLang="ko-KR" b="1" dirty="0">
                <a:solidFill>
                  <a:schemeClr val="tx1"/>
                </a:solidFill>
                <a:latin typeface="Verdana" pitchFamily="34" charset="0"/>
                <a:ea typeface="Batang"/>
                <a:cs typeface="Times New Roman" pitchFamily="18" charset="0"/>
              </a:rPr>
              <a:t>AL REPUBLICII MOLDOVA</a:t>
            </a:r>
            <a:endParaRPr lang="ru-RU" dirty="0">
              <a:solidFill>
                <a:srgbClr val="FFFFFF"/>
              </a:solidFill>
              <a:latin typeface="Verdana" pitchFamily="34" charset="0"/>
              <a:ea typeface="Batang"/>
              <a:cs typeface="Times New Roman" pitchFamily="18" charset="0"/>
            </a:endParaRPr>
          </a:p>
        </p:txBody>
      </p:sp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3348038" y="4724400"/>
            <a:ext cx="55451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o-RO" altLang="ko-KR" sz="1600" b="1">
                <a:latin typeface="Verdana" pitchFamily="34" charset="0"/>
                <a:ea typeface="Batang"/>
                <a:cs typeface="Times New Roman" pitchFamily="18" charset="0"/>
              </a:rPr>
              <a:t>Candidat: </a:t>
            </a:r>
          </a:p>
          <a:p>
            <a:pPr algn="ctr" eaLnBrk="0" hangingPunct="0"/>
            <a:endParaRPr lang="ro-RO" altLang="ko-KR" sz="1600" b="1">
              <a:latin typeface="Verdana" pitchFamily="34" charset="0"/>
              <a:ea typeface="Batang"/>
              <a:cs typeface="Times New Roman" pitchFamily="18" charset="0"/>
            </a:endParaRPr>
          </a:p>
          <a:p>
            <a:pPr algn="ctr" eaLnBrk="0" hangingPunct="0"/>
            <a:r>
              <a:rPr lang="ro-RO" altLang="ko-KR" sz="1600" b="1">
                <a:latin typeface="Verdana" pitchFamily="34" charset="0"/>
                <a:ea typeface="Batang"/>
                <a:cs typeface="Times New Roman" pitchFamily="18" charset="0"/>
              </a:rPr>
              <a:t>doctor în științe biologice </a:t>
            </a:r>
            <a:endParaRPr lang="ro-RO" altLang="ko-KR" sz="1600" b="1">
              <a:latin typeface="Verdana" pitchFamily="34" charset="0"/>
              <a:cs typeface="Times New Roman" pitchFamily="18" charset="0"/>
            </a:endParaRPr>
          </a:p>
          <a:p>
            <a:pPr algn="ctr" eaLnBrk="0" hangingPunct="0"/>
            <a:r>
              <a:rPr lang="ro-RO" altLang="ko-KR" sz="1600" b="1">
                <a:latin typeface="Verdana" pitchFamily="34" charset="0"/>
                <a:ea typeface="Batang"/>
                <a:cs typeface="Batang"/>
              </a:rPr>
              <a:t>Svetlana Codreanu</a:t>
            </a:r>
          </a:p>
        </p:txBody>
      </p:sp>
      <p:pic>
        <p:nvPicPr>
          <p:cNvPr id="16389" name="Picture 7" descr="Копия logo I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357563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" descr="Agenţia Naţională pentru Curriculum şi Evalua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33375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5076825" y="6237288"/>
            <a:ext cx="2590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20 noiembrie 2018 </a:t>
            </a:r>
            <a:endParaRPr 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683568" y="2636912"/>
          <a:ext cx="8280920" cy="393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2" name="Picture 1" descr="C:\Users\Liliana\Desktop\S3\JR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92150"/>
            <a:ext cx="2416175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Копия logo IM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1700213"/>
            <a:ext cx="25225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35696" y="260648"/>
            <a:ext cx="700264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Viziunea pentru viitor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Afbeelding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2093913"/>
            <a:ext cx="3346450" cy="297180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827088" y="1412875"/>
            <a:ext cx="4249737" cy="47529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sz="2000" b="1">
                <a:solidFill>
                  <a:srgbClr val="17375E"/>
                </a:solidFill>
                <a:latin typeface="Verdana" pitchFamily="34" charset="0"/>
              </a:rPr>
              <a:t>Consolidarea identităţii ştiinţifice distincte şi imaginii ştiinţifice de calitate a Institutului de Microbiologie şi Biotehnologie, atât în context naţional cât şi internaţional, prin dezvoltarea şi valorificarea la maxim a potenţialului uman</a:t>
            </a:r>
            <a:r>
              <a:rPr lang="ro-RO">
                <a:solidFill>
                  <a:schemeClr val="tx1"/>
                </a:solidFill>
                <a:latin typeface="Arial" charset="0"/>
              </a:rPr>
              <a:t> </a:t>
            </a:r>
            <a:r>
              <a:rPr lang="ro-RO" sz="2000" b="1">
                <a:solidFill>
                  <a:srgbClr val="17375E"/>
                </a:solidFill>
                <a:latin typeface="Verdana" pitchFamily="34" charset="0"/>
              </a:rPr>
              <a:t>şi material al instituţiei.</a:t>
            </a:r>
            <a:endParaRPr lang="ru-RU" sz="2000" b="1">
              <a:solidFill>
                <a:srgbClr val="17375E"/>
              </a:solidFill>
              <a:latin typeface="Verdana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35696" y="260648"/>
            <a:ext cx="700264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OBIECTIVUL GENERAL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630" name="Picture 7" descr="Копия logo I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15128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8313" y="1054100"/>
          <a:ext cx="8207375" cy="547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048794" y="225153"/>
            <a:ext cx="4752528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Obiective specifice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7653" name="Picture 6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260350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692696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50825" y="188913"/>
            <a:ext cx="8497888" cy="57626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 dirty="0">
                <a:solidFill>
                  <a:srgbClr val="FFFFFF"/>
                </a:solidFill>
                <a:latin typeface="Verdana" pitchFamily="34" charset="0"/>
              </a:rPr>
              <a:t>Obiectivul 1: </a:t>
            </a:r>
            <a:r>
              <a:rPr lang="ro-RO" b="1" i="1" dirty="0">
                <a:solidFill>
                  <a:srgbClr val="FFFFFF"/>
                </a:solidFill>
                <a:latin typeface="Verdana" pitchFamily="34" charset="0"/>
              </a:rPr>
              <a:t>IMB - instituție a excelenței științifice și potențialului inovativ</a:t>
            </a: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  </a:t>
            </a:r>
            <a:endParaRPr lang="ru-RU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11560" y="6093296"/>
            <a:ext cx="5544616" cy="620688"/>
          </a:xfrm>
          <a:prstGeom prst="ellipse">
            <a:avLst/>
          </a:prstGeom>
          <a:ln w="34925"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Resurse: proiectele naționale colaborative, proiectele inovaționale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4211960" y="908720"/>
            <a:ext cx="187220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>
                <a:solidFill>
                  <a:srgbClr val="0070C0"/>
                </a:solidFill>
              </a:rPr>
              <a:t>Acțiuni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271792" y="908720"/>
            <a:ext cx="187220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>
                <a:solidFill>
                  <a:srgbClr val="0070C0"/>
                </a:solidFill>
              </a:rPr>
              <a:t>Acțiuni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87624" y="908720"/>
            <a:ext cx="187220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>
                <a:solidFill>
                  <a:srgbClr val="0070C0"/>
                </a:solidFill>
              </a:rPr>
              <a:t>Acțiuni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1: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- instituție a excelenței științifice și potențialului inovativ</a:t>
            </a:r>
            <a:r>
              <a:rPr lang="en-US" b="1" i="1">
                <a:solidFill>
                  <a:srgbClr val="FFFFFF"/>
                </a:solidFill>
                <a:latin typeface="Verdana" pitchFamily="34" charset="0"/>
              </a:rPr>
              <a:t>  </a:t>
            </a:r>
            <a:endParaRPr lang="ru-RU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9592" y="4365104"/>
            <a:ext cx="5184576" cy="864096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Materializarea excelenței științifice prin reușita la apelurile de proiecte naționale și internaționale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24128" y="4725144"/>
            <a:ext cx="2808312" cy="720080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b="1" dirty="0">
                <a:ea typeface="Verdana" pitchFamily="34" charset="0"/>
                <a:cs typeface="Verdana" pitchFamily="34" charset="0"/>
              </a:rPr>
              <a:t>materializate în tehnologii elaborate și brevetate</a:t>
            </a:r>
            <a:endParaRPr lang="ru-RU" b="1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347864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1: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- instituție a excelenței științifice și potențialului inovativ</a:t>
            </a:r>
            <a:r>
              <a:rPr lang="en-US" b="1" i="1">
                <a:solidFill>
                  <a:srgbClr val="FFFFFF"/>
                </a:solidFill>
                <a:latin typeface="Verdana" pitchFamily="34" charset="0"/>
              </a:rPr>
              <a:t>  </a:t>
            </a:r>
            <a:endParaRPr lang="ru-RU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4149080"/>
            <a:ext cx="3096344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Necesitatea modernizării cercetărilor și utilizării potențialului existent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15816" y="4581128"/>
            <a:ext cx="3816424" cy="1080120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b="1" dirty="0">
                <a:ea typeface="Verdana" pitchFamily="34" charset="0"/>
                <a:cs typeface="Verdana" pitchFamily="34" charset="0"/>
              </a:rPr>
              <a:t>Recenzare riguroasă a materialelor prezentate în Consiliul Ştiinţific și Comisia Metodică</a:t>
            </a:r>
            <a:endParaRPr lang="ru-RU" b="1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347864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4869160"/>
            <a:ext cx="2821016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b="1" dirty="0">
                <a:ea typeface="Verdana" pitchFamily="34" charset="0"/>
                <a:cs typeface="Verdana" pitchFamily="34" charset="0"/>
              </a:rPr>
              <a:t>Surse financiare prevăzute în propunerile proiectelor de cercetare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1: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- instituție a excelenței științifice și potențialului inovativ</a:t>
            </a:r>
            <a:r>
              <a:rPr lang="en-US" b="1" i="1">
                <a:solidFill>
                  <a:srgbClr val="FFFFFF"/>
                </a:solidFill>
                <a:latin typeface="Verdana" pitchFamily="34" charset="0"/>
              </a:rPr>
              <a:t>  </a:t>
            </a:r>
            <a:endParaRPr lang="ru-RU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4797152"/>
            <a:ext cx="5184576" cy="936104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Participarea rezultativă la proiectele </a:t>
            </a:r>
            <a:r>
              <a:rPr lang="ro-RO" b="1" dirty="0" err="1"/>
              <a:t>colaborative</a:t>
            </a:r>
            <a:endParaRPr lang="ru-RU" b="1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6136" y="4725144"/>
            <a:ext cx="2821016" cy="936104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b="1" dirty="0">
                <a:ea typeface="Verdana" pitchFamily="34" charset="0"/>
                <a:cs typeface="Verdana" pitchFamily="34" charset="0"/>
              </a:rPr>
              <a:t>Platformă de Specializare Inteligentă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692696"/>
          <a:ext cx="86409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39750" y="115888"/>
            <a:ext cx="7920038" cy="57626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2: 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– instituție cu specialiști de valoare și un climat de  muncă bazat pe respect şi colaborare. 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6065912"/>
            <a:ext cx="5760640" cy="792088"/>
          </a:xfrm>
          <a:prstGeom prst="ellipse">
            <a:avLst/>
          </a:prstGeom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Resurse: proiecte și concursuri pentru tinerii cercetători, proiecte de mobilitate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4283968" y="692696"/>
            <a:ext cx="187220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>
                <a:solidFill>
                  <a:srgbClr val="0070C0"/>
                </a:solidFill>
              </a:rPr>
              <a:t>Acțiuni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2: 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– instituție cu specialiști de valoare și un climat de  muncă bazat pe respect şi colaborare. 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99792" y="4869160"/>
            <a:ext cx="3024336" cy="792088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Platforma </a:t>
            </a:r>
            <a:r>
              <a:rPr lang="ro-RO" b="1" dirty="0" err="1"/>
              <a:t>Research</a:t>
            </a:r>
            <a:r>
              <a:rPr lang="ro-RO" b="1" dirty="0"/>
              <a:t> 4 </a:t>
            </a:r>
            <a:r>
              <a:rPr lang="ro-RO" b="1" dirty="0" err="1"/>
              <a:t>life</a:t>
            </a:r>
            <a:endParaRPr lang="ru-RU" b="1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4653136"/>
            <a:ext cx="3024336" cy="792088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EURAXESS Moldova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36096" y="4941168"/>
            <a:ext cx="3168352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/>
              <a:t>Elaborarea unor indicatori clari și transparenţi de apreciere a performanței cercetătorilor 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2: 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– instituție cu specialiști de valoare și un climat de  muncă bazat pe respect şi colaborare. 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4725144"/>
            <a:ext cx="4536504" cy="936104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Proiecte de mobilitate, resurse financiare prevăzute în proiectele </a:t>
            </a:r>
            <a:r>
              <a:rPr lang="ro-RO" b="1" dirty="0" err="1"/>
              <a:t>colaborative</a:t>
            </a:r>
            <a:endParaRPr lang="ru-RU" b="1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4088" y="5013176"/>
            <a:ext cx="3168352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/>
              <a:t>Includerea obligatorie în proiecte, premii pentru tinerii cercetători cu rezultate valoroase 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contenu 2"/>
          <p:cNvSpPr>
            <a:spLocks noGrp="1"/>
          </p:cNvSpPr>
          <p:nvPr>
            <p:ph idx="1"/>
          </p:nvPr>
        </p:nvSpPr>
        <p:spPr>
          <a:xfrm>
            <a:off x="323850" y="1557338"/>
            <a:ext cx="58420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o-RO" sz="2800" b="1" smtClean="0"/>
              <a:t>1 –</a:t>
            </a:r>
            <a:r>
              <a:rPr lang="en-US" sz="2800" b="1" smtClean="0"/>
              <a:t>Institutul de Microbiologie </a:t>
            </a:r>
            <a:r>
              <a:rPr lang="ro-RO" sz="2800" b="1" smtClean="0"/>
              <a:t>și Biotehnologie – diagnostic SWOT</a:t>
            </a:r>
            <a:endParaRPr lang="en-US" sz="2800" b="1" smtClean="0"/>
          </a:p>
          <a:p>
            <a:pPr marL="0" indent="0">
              <a:buFont typeface="Arial" charset="0"/>
              <a:buNone/>
            </a:pPr>
            <a:endParaRPr lang="ro-RO" sz="2800" b="1" smtClean="0"/>
          </a:p>
          <a:p>
            <a:pPr marL="0" indent="0">
              <a:buFont typeface="Arial" charset="0"/>
              <a:buNone/>
            </a:pPr>
            <a:r>
              <a:rPr lang="ro-RO" sz="2800" b="1" smtClean="0"/>
              <a:t>2 – Viziunea de viitor în cinci obiective specifice</a:t>
            </a:r>
            <a:endParaRPr lang="en-US" sz="2800" b="1" smtClean="0"/>
          </a:p>
          <a:p>
            <a:pPr marL="0" indent="0">
              <a:buFont typeface="Arial" charset="0"/>
              <a:buNone/>
            </a:pPr>
            <a:endParaRPr lang="ro-RO" sz="2800" b="1" smtClean="0"/>
          </a:p>
          <a:p>
            <a:pPr marL="0" indent="0">
              <a:buFont typeface="Arial" charset="0"/>
              <a:buNone/>
            </a:pPr>
            <a:r>
              <a:rPr lang="ro-RO" sz="2800" b="1" smtClean="0"/>
              <a:t>3 – Acțiunile de implementare</a:t>
            </a:r>
            <a:endParaRPr lang="en-US" sz="2800" b="1" smtClean="0"/>
          </a:p>
          <a:p>
            <a:pPr marL="0" indent="0">
              <a:buFont typeface="Arial" charset="0"/>
              <a:buNone/>
            </a:pPr>
            <a:endParaRPr lang="ro-RO" sz="2800" b="1" smtClean="0"/>
          </a:p>
          <a:p>
            <a:pPr marL="0" indent="0">
              <a:buFont typeface="Arial" charset="0"/>
              <a:buNone/>
            </a:pPr>
            <a:r>
              <a:rPr lang="ro-RO" sz="2800" b="1" smtClean="0"/>
              <a:t>4 – </a:t>
            </a:r>
            <a:r>
              <a:rPr lang="en-US" sz="2800" b="1" smtClean="0"/>
              <a:t>Concluzii</a:t>
            </a:r>
          </a:p>
        </p:txBody>
      </p:sp>
      <p:sp>
        <p:nvSpPr>
          <p:cNvPr id="4" name="Скругленный прямоугольник 7"/>
          <p:cNvSpPr/>
          <p:nvPr/>
        </p:nvSpPr>
        <p:spPr>
          <a:xfrm>
            <a:off x="1070679" y="476672"/>
            <a:ext cx="700264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STRUCTURA PREZENT</a:t>
            </a:r>
            <a:r>
              <a:rPr lang="ro-RO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fr-FR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RII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413" name="Picture 1" descr="C:\Users\Liliana\Desktop\S3\JR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2997200"/>
            <a:ext cx="28448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2:  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– instituție cu specialiști de valoare și un climat de  muncă bazat pe respect şi colaborare. 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9792" y="4509120"/>
            <a:ext cx="3960440" cy="1224136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b="1" dirty="0"/>
              <a:t>Seminarii, întruniri periodice etc.</a:t>
            </a:r>
          </a:p>
          <a:p>
            <a:pPr>
              <a:defRPr/>
            </a:pPr>
            <a:r>
              <a:rPr lang="ro-RO" b="1" dirty="0"/>
              <a:t>Colaborare strânsă cu Sindicatul Știința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764704"/>
          <a:ext cx="86409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50825" y="115888"/>
            <a:ext cx="8713788" cy="57626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3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: IMB- instituție cu infrastructură modernă şi deschisă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0" y="5373216"/>
            <a:ext cx="7272808" cy="936104"/>
          </a:xfrm>
          <a:prstGeom prst="ellipse">
            <a:avLst/>
          </a:prstGeom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Resurse: proiecte de infrastructură naționale și internaționale, platforme, reţele  şi consorţii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4067944" y="692696"/>
            <a:ext cx="187220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>
                <a:solidFill>
                  <a:srgbClr val="0070C0"/>
                </a:solidFill>
              </a:rPr>
              <a:t>Acțiuni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3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: IMB- instituție cu infrastructură modernă şi deschisă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83560" y="4581128"/>
            <a:ext cx="3960440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ea typeface="Verdana" pitchFamily="34" charset="0"/>
                <a:cs typeface="Verdana" pitchFamily="34" charset="0"/>
              </a:rPr>
              <a:t>Înregistrarea  ulterioară la Centrul de date mondial al microorganismelor (WDCM)  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7624" y="4581128"/>
            <a:ext cx="3960440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latin typeface="+mj-lt"/>
                <a:ea typeface="Verdana" pitchFamily="34" charset="0"/>
                <a:cs typeface="Verdana" pitchFamily="34" charset="0"/>
              </a:rPr>
              <a:t>Aplicarea la proiectele de infrastructură naționale si internaționale 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3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: IMB- instituție cu infrastructură modernă şi deschisă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55976" y="4797152"/>
            <a:ext cx="4104456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ea typeface="Verdana" pitchFamily="34" charset="0"/>
                <a:cs typeface="Verdana" pitchFamily="34" charset="0"/>
              </a:rPr>
              <a:t>Finalizare procesului de creare a unui cluster cu verigile:  formare profesională - cercetare - producere 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4581128"/>
            <a:ext cx="3960440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/>
              <a:t>Contracte de colaborare, contracte de uz în comun a utilajelor, proiecte comune de cercetare, proiecte ESFRI etc.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3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: IMB- instituție cu infrastructură modernă şi deschisă 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35696" y="4581128"/>
            <a:ext cx="5472608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latin typeface="+mj-lt"/>
                <a:ea typeface="Verdana" pitchFamily="34" charset="0"/>
                <a:cs typeface="Verdana" pitchFamily="34" charset="0"/>
              </a:rPr>
              <a:t>Pentru cercetătorii din alte instituții,  pentru elevi și studenți, cadre didactice, întreprinderi publice şi private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68760"/>
          <a:ext cx="8640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50825" y="115888"/>
            <a:ext cx="8713788" cy="6492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4: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– instituție cu vizibilitate națională și rol activ în societate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196752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Равнобедренный треугольник 11"/>
          <p:cNvSpPr/>
          <p:nvPr/>
        </p:nvSpPr>
        <p:spPr>
          <a:xfrm>
            <a:off x="3779912" y="134076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87624" y="4725144"/>
            <a:ext cx="4176464" cy="1080120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latin typeface="+mj-lt"/>
                <a:ea typeface="Verdana" pitchFamily="34" charset="0"/>
                <a:cs typeface="Verdana" pitchFamily="34" charset="0"/>
              </a:rPr>
              <a:t>Ziua Mondială a Ştiinţei, Ziua Internaţională a Microorganismelor, Ziua Mondială a Biodiversităţii, Ziua Internaţională a Femeilor din Cercetare </a:t>
            </a:r>
            <a:r>
              <a:rPr lang="ro-RO" sz="1600" b="1" dirty="0" err="1">
                <a:latin typeface="+mj-lt"/>
                <a:ea typeface="Verdana" pitchFamily="34" charset="0"/>
                <a:cs typeface="Verdana" pitchFamily="34" charset="0"/>
              </a:rPr>
              <a:t>etc</a:t>
            </a:r>
            <a:endParaRPr lang="ru-RU" sz="1600" b="1" dirty="0">
              <a:latin typeface="+mj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0112" y="4941168"/>
            <a:ext cx="3168352" cy="792088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latin typeface="+mj-lt"/>
                <a:ea typeface="Verdana" pitchFamily="34" charset="0"/>
                <a:cs typeface="Verdana" pitchFamily="34" charset="0"/>
              </a:rPr>
              <a:t>De exemplu: problema calității solului</a:t>
            </a:r>
            <a:endParaRPr lang="ru-RU" sz="1600" b="1" dirty="0"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825" y="333375"/>
            <a:ext cx="8713788" cy="79216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4: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IMB – instituție cu vizibilitate națională și rol activ în societate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692696"/>
          <a:ext cx="86409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39750" y="115888"/>
            <a:ext cx="7920038" cy="57626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5: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 IMB – o instituţie competitivă  în plan internaţional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99592" y="5805264"/>
            <a:ext cx="6912768" cy="1052736"/>
          </a:xfrm>
          <a:prstGeom prst="ellipse">
            <a:avLst/>
          </a:prstGeom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Resurse: proiecte ale programelor comunitare europene şi internaționale de cercetare, granturi ale Societăților profesionale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3203848" y="836712"/>
            <a:ext cx="187220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dirty="0">
                <a:solidFill>
                  <a:srgbClr val="0070C0"/>
                </a:solidFill>
              </a:rPr>
              <a:t>Acțiuni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5: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 IMB – o instituţie competitivă  în plan internaţional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 rot="20856080">
            <a:off x="47893" y="4528565"/>
            <a:ext cx="3626063" cy="83998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400" b="1" dirty="0"/>
              <a:t>Organizarea  evenimentelor  de informare și diseminare a rezultatelor, a seminarelor de informare și training-urilor de aplicare</a:t>
            </a:r>
            <a:endParaRPr lang="ru-RU" sz="1400" b="1" dirty="0">
              <a:latin typeface="+mj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20626136">
            <a:off x="2557382" y="4773615"/>
            <a:ext cx="3060376" cy="963143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400" b="1" dirty="0"/>
              <a:t>Elaborarea unui regulament al CNMN,conform tratatelor internaționale </a:t>
            </a:r>
            <a:endParaRPr lang="ru-RU" sz="1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 rot="20855468">
            <a:off x="5662958" y="4629945"/>
            <a:ext cx="3257452" cy="1125200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400" b="1" dirty="0"/>
              <a:t>Publicarea în reviste ştiinţifice şi participarea la evenimente ştiinţifice francofone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314748"/>
          <a:ext cx="8207375" cy="55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0825" y="188913"/>
            <a:ext cx="8497888" cy="7191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i="1">
                <a:solidFill>
                  <a:srgbClr val="FFFFFF"/>
                </a:solidFill>
                <a:latin typeface="Verdana" pitchFamily="34" charset="0"/>
              </a:rPr>
              <a:t>Obiectivul 5:</a:t>
            </a:r>
            <a:r>
              <a:rPr lang="ro-RO" b="1" i="1">
                <a:solidFill>
                  <a:srgbClr val="FFFFFF"/>
                </a:solidFill>
                <a:latin typeface="Verdana" pitchFamily="34" charset="0"/>
              </a:rPr>
              <a:t> IMB – o instituţie competitivă  în plan internaţional</a:t>
            </a: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491880" y="980728"/>
            <a:ext cx="2088232" cy="64807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Acțiuni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4725144"/>
            <a:ext cx="4608512" cy="1008112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600" b="1" dirty="0">
                <a:latin typeface="+mj-lt"/>
              </a:rPr>
              <a:t>Utilizarea oportunităților oferite de aderarea RM la programele de cercetare europene, de acordurile bilaterale și programele regionale  </a:t>
            </a:r>
            <a:endParaRPr lang="ru-RU" sz="1600" b="1" dirty="0">
              <a:latin typeface="+mj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3968" y="4581128"/>
            <a:ext cx="4717032" cy="1296144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o-RO" sz="1400" b="1" dirty="0"/>
              <a:t>Extinderea cooperării internaționale prin activitatea Societății de Microbiologie din Moldova – membră FEMS; integrarea altor societăţi internaţionale:  Societatea Europeana de Biotehnologie, Federaţia Mondială a Colecţiilor de Microorganisme,  etc.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o-RO" sz="2800" smtClean="0">
                <a:solidFill>
                  <a:srgbClr val="FFFFFF"/>
                </a:solidFill>
                <a:latin typeface="Verdana" pitchFamily="34" charset="0"/>
              </a:rPr>
              <a:t>Institutul de Microbiologie și Biotehnologie - instituție publică de cercetare</a:t>
            </a:r>
            <a:endParaRPr lang="ru-RU" sz="2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o-RO" sz="2400" b="1" smtClean="0">
                <a:solidFill>
                  <a:srgbClr val="31859C"/>
                </a:solidFill>
                <a:latin typeface="Verdana" pitchFamily="34" charset="0"/>
              </a:rPr>
              <a:t>Misiunea:</a:t>
            </a:r>
            <a:r>
              <a:rPr lang="ro-RO" sz="2400" smtClean="0">
                <a:solidFill>
                  <a:srgbClr val="000000"/>
                </a:solidFill>
                <a:latin typeface="Verdana" pitchFamily="34" charset="0"/>
              </a:rPr>
              <a:t> de a dezvolta  la  nivel naţional şi internaţional ştiinţa microbiologică prin cercetarea, fundamentarea ştiinţifică şi exploatarea potenţialului biotehnologic al microorganismelor.</a:t>
            </a:r>
          </a:p>
          <a:p>
            <a:pPr algn="just">
              <a:buFont typeface="Arial" charset="0"/>
              <a:buNone/>
              <a:defRPr/>
            </a:pPr>
            <a:r>
              <a:rPr lang="ro-RO" sz="2800" smtClean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just">
              <a:buFont typeface="Arial" charset="0"/>
              <a:buNone/>
              <a:defRPr/>
            </a:pPr>
            <a:endParaRPr lang="ro-RO" sz="2800" smtClean="0">
              <a:solidFill>
                <a:srgbClr val="000000"/>
              </a:solidFill>
              <a:latin typeface="Verdana" pitchFamily="34" charset="0"/>
            </a:endParaRPr>
          </a:p>
          <a:p>
            <a:pPr algn="just">
              <a:buFont typeface="Arial" charset="0"/>
              <a:buNone/>
              <a:defRPr/>
            </a:pPr>
            <a:endParaRPr lang="ro-RO" sz="2800" smtClean="0">
              <a:solidFill>
                <a:srgbClr val="00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ro-RO" sz="2400" smtClean="0">
                <a:solidFill>
                  <a:srgbClr val="000000"/>
                </a:solidFill>
                <a:latin typeface="Verdana" pitchFamily="34" charset="0"/>
              </a:rPr>
              <a:t>59 de ani de existență marcați de realizări importante, personalităţi notorii, școli științifice recunoscute  în țară și peste hotarele ei.</a:t>
            </a:r>
            <a:endParaRPr lang="ru-RU" sz="2400" smtClean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None/>
              <a:defRPr/>
            </a:pPr>
            <a:endParaRPr lang="ru-RU" sz="2400" smtClean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18437" name="Группа 3"/>
          <p:cNvGrpSpPr>
            <a:grpSpLocks/>
          </p:cNvGrpSpPr>
          <p:nvPr/>
        </p:nvGrpSpPr>
        <p:grpSpPr bwMode="auto">
          <a:xfrm>
            <a:off x="4643438" y="3213100"/>
            <a:ext cx="2417762" cy="1866900"/>
            <a:chOff x="257158" y="2370716"/>
            <a:chExt cx="2777522" cy="215469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57158" y="2370716"/>
              <a:ext cx="2777522" cy="2154694"/>
            </a:xfrm>
            <a:prstGeom prst="roundRect">
              <a:avLst/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Скругленный прямоугольник 4"/>
            <p:cNvSpPr/>
            <p:nvPr/>
          </p:nvSpPr>
          <p:spPr>
            <a:xfrm>
              <a:off x="362934" y="2475153"/>
              <a:ext cx="2565971" cy="19458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0980" tIns="110490" rIns="220980" bIns="110490" spcCol="1270" anchor="ctr"/>
            <a:lstStyle/>
            <a:p>
              <a:pPr algn="ctr" defTabSz="2578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800" dirty="0"/>
            </a:p>
          </p:txBody>
        </p:sp>
      </p:grpSp>
      <p:pic>
        <p:nvPicPr>
          <p:cNvPr id="18438" name="Picture 10" descr="Копия logo I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716338"/>
            <a:ext cx="2016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5"/>
          <p:cNvGraphicFramePr/>
          <p:nvPr/>
        </p:nvGraphicFramePr>
        <p:xfrm>
          <a:off x="179512" y="117163"/>
          <a:ext cx="8533456" cy="6733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770" name="Afbeelding 5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7164388" y="5099050"/>
            <a:ext cx="1979612" cy="175895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371" name="Picture 4" descr="Копия logo IM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288" y="260350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низ 6"/>
          <p:cNvSpPr/>
          <p:nvPr/>
        </p:nvSpPr>
        <p:spPr>
          <a:xfrm rot="5400000">
            <a:off x="4355976" y="3573016"/>
            <a:ext cx="720080" cy="4320480"/>
          </a:xfrm>
          <a:prstGeom prst="down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4"/>
          <p:cNvGrpSpPr>
            <a:grpSpLocks/>
          </p:cNvGrpSpPr>
          <p:nvPr/>
        </p:nvGrpSpPr>
        <p:grpSpPr bwMode="auto">
          <a:xfrm>
            <a:off x="3924300" y="1484313"/>
            <a:ext cx="1295400" cy="846137"/>
            <a:chOff x="2339752" y="2564824"/>
            <a:chExt cx="1512168" cy="1152128"/>
          </a:xfrm>
        </p:grpSpPr>
        <p:sp>
          <p:nvSpPr>
            <p:cNvPr id="3" name="Rounded Rectangle 2"/>
            <p:cNvSpPr/>
            <p:nvPr/>
          </p:nvSpPr>
          <p:spPr>
            <a:xfrm>
              <a:off x="2339752" y="2564824"/>
              <a:ext cx="1512168" cy="115212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560277" y="2705327"/>
              <a:ext cx="1071119" cy="871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>
                  <a:solidFill>
                    <a:schemeClr val="accent3"/>
                  </a:solidFill>
                  <a:cs typeface="Calibri" panose="020F0502020204030204" pitchFamily="34" charset="0"/>
                </a:rPr>
                <a:t>H2020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>
                  <a:solidFill>
                    <a:schemeClr val="accent3"/>
                  </a:solidFill>
                  <a:cs typeface="Calibri" panose="020F0502020204030204" pitchFamily="34" charset="0"/>
                </a:rPr>
                <a:t>SC5</a:t>
              </a:r>
              <a:endParaRPr lang="en-GB" sz="1400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60418" name="Group 18"/>
          <p:cNvGrpSpPr>
            <a:grpSpLocks/>
          </p:cNvGrpSpPr>
          <p:nvPr/>
        </p:nvGrpSpPr>
        <p:grpSpPr bwMode="auto">
          <a:xfrm>
            <a:off x="3563938" y="3978275"/>
            <a:ext cx="2016125" cy="2027238"/>
            <a:chOff x="2305884" y="4018579"/>
            <a:chExt cx="2016144" cy="2026015"/>
          </a:xfrm>
        </p:grpSpPr>
        <p:sp>
          <p:nvSpPr>
            <p:cNvPr id="2" name="Shape 424"/>
            <p:cNvSpPr/>
            <p:nvPr/>
          </p:nvSpPr>
          <p:spPr>
            <a:xfrm>
              <a:off x="2305884" y="4028098"/>
              <a:ext cx="2016144" cy="201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n w="0"/>
                  <a:solidFill>
                    <a:schemeClr val="accent3"/>
                  </a:solidFill>
                  <a:latin typeface="Calibri" panose="020F0502020204030204" pitchFamily="34" charset="0"/>
                  <a:ea typeface="Source Sans Pro Light"/>
                  <a:cs typeface="Calibri" panose="020F0502020204030204" pitchFamily="34" charset="0"/>
                  <a:sym typeface="Source Sans Pro Light"/>
                </a:rPr>
                <a:t>FOOD and </a:t>
              </a:r>
            </a:p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n w="0"/>
                  <a:solidFill>
                    <a:schemeClr val="accent3"/>
                  </a:solidFill>
                  <a:latin typeface="Calibri" panose="020F0502020204030204" pitchFamily="34" charset="0"/>
                  <a:ea typeface="Source Sans Pro Light"/>
                  <a:cs typeface="Calibri" panose="020F0502020204030204" pitchFamily="34" charset="0"/>
                  <a:sym typeface="Source Sans Pro Light"/>
                </a:rPr>
                <a:t>NATURAL</a:t>
              </a:r>
            </a:p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n w="0"/>
                  <a:solidFill>
                    <a:schemeClr val="accent3"/>
                  </a:solidFill>
                  <a:latin typeface="Calibri" panose="020F0502020204030204" pitchFamily="34" charset="0"/>
                  <a:ea typeface="Source Sans Pro Light"/>
                  <a:cs typeface="Calibri" panose="020F0502020204030204" pitchFamily="34" charset="0"/>
                  <a:sym typeface="Source Sans Pro Light"/>
                </a:rPr>
                <a:t>RESOURCES</a:t>
              </a:r>
              <a:endParaRPr sz="1200" b="1" dirty="0">
                <a:ln w="0"/>
                <a:solidFill>
                  <a:schemeClr val="accent3"/>
                </a:solidFill>
                <a:latin typeface="Calibri" panose="020F0502020204030204" pitchFamily="34" charset="0"/>
                <a:ea typeface="Source Sans Pro Light"/>
                <a:cs typeface="Calibri" panose="020F0502020204030204" pitchFamily="34" charset="0"/>
                <a:sym typeface="Source Sans Pro Light"/>
              </a:endParaRPr>
            </a:p>
          </p:txBody>
        </p:sp>
        <p:sp>
          <p:nvSpPr>
            <p:cNvPr id="60451" name="TextBox 13"/>
            <p:cNvSpPr txBox="1">
              <a:spLocks noChangeArrowheads="1"/>
            </p:cNvSpPr>
            <p:nvPr/>
          </p:nvSpPr>
          <p:spPr bwMode="auto">
            <a:xfrm>
              <a:off x="3171062" y="4018579"/>
              <a:ext cx="2846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5</a:t>
              </a:r>
              <a:endParaRPr lang="en-GB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0419" name="Group 17"/>
          <p:cNvGrpSpPr>
            <a:grpSpLocks/>
          </p:cNvGrpSpPr>
          <p:nvPr/>
        </p:nvGrpSpPr>
        <p:grpSpPr bwMode="auto">
          <a:xfrm>
            <a:off x="6551613" y="4859338"/>
            <a:ext cx="1439862" cy="1463675"/>
            <a:chOff x="1458666" y="4283083"/>
            <a:chExt cx="1440000" cy="1463498"/>
          </a:xfrm>
        </p:grpSpPr>
        <p:sp>
          <p:nvSpPr>
            <p:cNvPr id="7" name="Shape 424"/>
            <p:cNvSpPr/>
            <p:nvPr/>
          </p:nvSpPr>
          <p:spPr>
            <a:xfrm>
              <a:off x="1458666" y="4306892"/>
              <a:ext cx="1440000" cy="1439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CLIMATE, </a:t>
              </a:r>
            </a:p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ENERGY AND MOBILITY</a:t>
              </a:r>
              <a:endParaRPr lang="fr-BE" sz="1200" dirty="0">
                <a:ln w="0"/>
                <a:solidFill>
                  <a:schemeClr val="accent3"/>
                </a:solidFill>
                <a:ea typeface="Source Sans Pro Light"/>
                <a:cs typeface="Calibri" panose="020F0502020204030204" pitchFamily="34" charset="0"/>
                <a:sym typeface="Source Sans Pro Light"/>
              </a:endParaRPr>
            </a:p>
          </p:txBody>
        </p:sp>
        <p:sp>
          <p:nvSpPr>
            <p:cNvPr id="60449" name="TextBox 14"/>
            <p:cNvSpPr txBox="1">
              <a:spLocks noChangeArrowheads="1"/>
            </p:cNvSpPr>
            <p:nvPr/>
          </p:nvSpPr>
          <p:spPr bwMode="auto">
            <a:xfrm>
              <a:off x="2019093" y="4283083"/>
              <a:ext cx="2846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</a:t>
              </a:r>
              <a:endParaRPr lang="en-GB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0420" name="Group 16"/>
          <p:cNvGrpSpPr>
            <a:grpSpLocks/>
          </p:cNvGrpSpPr>
          <p:nvPr/>
        </p:nvGrpSpPr>
        <p:grpSpPr bwMode="auto">
          <a:xfrm>
            <a:off x="7327900" y="3403600"/>
            <a:ext cx="1439863" cy="1482725"/>
            <a:chOff x="6156176" y="4249217"/>
            <a:chExt cx="1440000" cy="1483879"/>
          </a:xfrm>
        </p:grpSpPr>
        <p:sp>
          <p:nvSpPr>
            <p:cNvPr id="8" name="Shape 424"/>
            <p:cNvSpPr/>
            <p:nvPr/>
          </p:nvSpPr>
          <p:spPr>
            <a:xfrm>
              <a:off x="6156176" y="4293702"/>
              <a:ext cx="1440000" cy="143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DIGITAL</a:t>
              </a:r>
            </a:p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a</a:t>
              </a: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nd</a:t>
              </a:r>
            </a:p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INDUSTRY</a:t>
              </a:r>
              <a:endParaRPr lang="fr-BE" sz="1200" dirty="0">
                <a:ln w="0"/>
                <a:solidFill>
                  <a:schemeClr val="accent3"/>
                </a:solidFill>
                <a:ea typeface="Source Sans Pro Light"/>
                <a:cs typeface="Calibri" panose="020F0502020204030204" pitchFamily="34" charset="0"/>
                <a:sym typeface="Source Sans Pro Light"/>
              </a:endParaRPr>
            </a:p>
          </p:txBody>
        </p:sp>
        <p:sp>
          <p:nvSpPr>
            <p:cNvPr id="60447" name="TextBox 15"/>
            <p:cNvSpPr txBox="1">
              <a:spLocks noChangeArrowheads="1"/>
            </p:cNvSpPr>
            <p:nvPr/>
          </p:nvSpPr>
          <p:spPr bwMode="auto">
            <a:xfrm>
              <a:off x="6735027" y="4249217"/>
              <a:ext cx="2846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3</a:t>
              </a:r>
              <a:endParaRPr lang="en-GB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0421" name="Group 25"/>
          <p:cNvGrpSpPr>
            <a:grpSpLocks/>
          </p:cNvGrpSpPr>
          <p:nvPr/>
        </p:nvGrpSpPr>
        <p:grpSpPr bwMode="auto">
          <a:xfrm>
            <a:off x="2268538" y="1484313"/>
            <a:ext cx="1295400" cy="846137"/>
            <a:chOff x="2339752" y="2564824"/>
            <a:chExt cx="1512168" cy="1152128"/>
          </a:xfrm>
        </p:grpSpPr>
        <p:sp>
          <p:nvSpPr>
            <p:cNvPr id="27" name="Rounded Rectangle 26"/>
            <p:cNvSpPr/>
            <p:nvPr/>
          </p:nvSpPr>
          <p:spPr>
            <a:xfrm>
              <a:off x="2339752" y="2564824"/>
              <a:ext cx="1512168" cy="115212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560276" y="2705327"/>
              <a:ext cx="1071119" cy="871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>
                  <a:solidFill>
                    <a:schemeClr val="accent3"/>
                  </a:solidFill>
                  <a:cs typeface="Calibri" panose="020F0502020204030204" pitchFamily="34" charset="0"/>
                </a:rPr>
                <a:t>H2020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>
                  <a:solidFill>
                    <a:schemeClr val="accent3"/>
                  </a:solidFill>
                  <a:cs typeface="Calibri" panose="020F0502020204030204" pitchFamily="34" charset="0"/>
                </a:rPr>
                <a:t>SC2</a:t>
              </a:r>
              <a:endParaRPr lang="en-GB" sz="1400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60422" name="Group 28"/>
          <p:cNvGrpSpPr>
            <a:grpSpLocks/>
          </p:cNvGrpSpPr>
          <p:nvPr/>
        </p:nvGrpSpPr>
        <p:grpSpPr bwMode="auto">
          <a:xfrm>
            <a:off x="492125" y="1484313"/>
            <a:ext cx="1295400" cy="846137"/>
            <a:chOff x="2339752" y="2564824"/>
            <a:chExt cx="1512168" cy="1152128"/>
          </a:xfrm>
        </p:grpSpPr>
        <p:sp>
          <p:nvSpPr>
            <p:cNvPr id="30" name="Rounded Rectangle 29"/>
            <p:cNvSpPr/>
            <p:nvPr/>
          </p:nvSpPr>
          <p:spPr>
            <a:xfrm>
              <a:off x="2339752" y="2564824"/>
              <a:ext cx="1512168" cy="115212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60277" y="2705327"/>
              <a:ext cx="1071119" cy="871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>
                  <a:solidFill>
                    <a:schemeClr val="accent3"/>
                  </a:solidFill>
                  <a:cs typeface="Calibri" panose="020F0502020204030204" pitchFamily="34" charset="0"/>
                </a:rPr>
                <a:t>H2020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>
                  <a:solidFill>
                    <a:schemeClr val="accent3"/>
                  </a:solidFill>
                  <a:cs typeface="Calibri" panose="020F0502020204030204" pitchFamily="34" charset="0"/>
                </a:rPr>
                <a:t>LEIT</a:t>
              </a:r>
              <a:endParaRPr lang="en-GB" sz="1400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</p:grpSp>
      <p:cxnSp>
        <p:nvCxnSpPr>
          <p:cNvPr id="33" name="Elbow Connector 32"/>
          <p:cNvCxnSpPr>
            <a:cxnSpLocks noChangeShapeType="1"/>
            <a:stCxn id="3" idx="2"/>
            <a:endCxn id="60451" idx="0"/>
          </p:cNvCxnSpPr>
          <p:nvPr/>
        </p:nvCxnSpPr>
        <p:spPr bwMode="auto">
          <a:xfrm rot="5400000">
            <a:off x="3748087" y="3154363"/>
            <a:ext cx="1647825" cy="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C000"/>
            </a:solidFill>
            <a:round/>
            <a:headEnd/>
            <a:tailEnd type="triangle" w="med" len="sm"/>
          </a:ln>
        </p:spPr>
      </p:cxnSp>
      <p:grpSp>
        <p:nvGrpSpPr>
          <p:cNvPr id="15" name="Group 53"/>
          <p:cNvGrpSpPr>
            <a:grpSpLocks/>
          </p:cNvGrpSpPr>
          <p:nvPr/>
        </p:nvGrpSpPr>
        <p:grpSpPr bwMode="auto">
          <a:xfrm>
            <a:off x="5219700" y="1890713"/>
            <a:ext cx="1827213" cy="1530350"/>
            <a:chOff x="5220072" y="1341033"/>
            <a:chExt cx="1826751" cy="1530690"/>
          </a:xfrm>
        </p:grpSpPr>
        <p:cxnSp>
          <p:nvCxnSpPr>
            <p:cNvPr id="60440" name="Elbow Connector 9"/>
            <p:cNvCxnSpPr>
              <a:cxnSpLocks noChangeShapeType="1"/>
              <a:stCxn id="3" idx="3"/>
              <a:endCxn id="60449" idx="0"/>
            </p:cNvCxnSpPr>
            <p:nvPr/>
          </p:nvCxnSpPr>
          <p:spPr bwMode="auto">
            <a:xfrm>
              <a:off x="5220072" y="1341033"/>
              <a:ext cx="1258399" cy="1530690"/>
            </a:xfrm>
            <a:prstGeom prst="bentConnector2">
              <a:avLst/>
            </a:prstGeom>
            <a:noFill/>
            <a:ln w="57150" algn="ctr">
              <a:solidFill>
                <a:srgbClr val="FBC400"/>
              </a:solidFill>
              <a:prstDash val="sysDot"/>
              <a:round/>
              <a:headEnd/>
              <a:tailEnd type="triangle" w="med" len="sm"/>
            </a:ln>
          </p:spPr>
        </p:cxnSp>
        <p:sp>
          <p:nvSpPr>
            <p:cNvPr id="6" name="Rectangle 5"/>
            <p:cNvSpPr/>
            <p:nvPr/>
          </p:nvSpPr>
          <p:spPr>
            <a:xfrm>
              <a:off x="5735880" y="1504581"/>
              <a:ext cx="1310943" cy="52240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Cultural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400" dirty="0" err="1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Heritage</a:t>
              </a:r>
              <a:endParaRPr lang="en-GB" sz="14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0425" name="Elbow Connector 12"/>
          <p:cNvCxnSpPr>
            <a:cxnSpLocks noChangeShapeType="1"/>
            <a:stCxn id="3" idx="3"/>
            <a:endCxn id="60447" idx="0"/>
          </p:cNvCxnSpPr>
          <p:nvPr/>
        </p:nvCxnSpPr>
        <p:spPr bwMode="auto">
          <a:xfrm>
            <a:off x="5219700" y="1890713"/>
            <a:ext cx="2828925" cy="1495425"/>
          </a:xfrm>
          <a:prstGeom prst="bentConnector2">
            <a:avLst/>
          </a:prstGeom>
          <a:noFill/>
          <a:ln w="57150" algn="ctr">
            <a:solidFill>
              <a:srgbClr val="FBC400"/>
            </a:solidFill>
            <a:prstDash val="sysDot"/>
            <a:round/>
            <a:headEnd/>
            <a:tailEnd type="triangle" w="med" len="sm"/>
          </a:ln>
        </p:spPr>
      </p:cxnSp>
      <p:sp>
        <p:nvSpPr>
          <p:cNvPr id="11" name="Rectangle 10"/>
          <p:cNvSpPr/>
          <p:nvPr/>
        </p:nvSpPr>
        <p:spPr>
          <a:xfrm>
            <a:off x="7267575" y="2125663"/>
            <a:ext cx="1433513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 Materials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395288" y="5445125"/>
            <a:ext cx="2808287" cy="719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defRPr/>
            </a:pPr>
            <a:r>
              <a:rPr lang="en-GB" sz="2700" kern="0" dirty="0" smtClean="0">
                <a:solidFill>
                  <a:srgbClr val="F8A907"/>
                </a:solidFill>
                <a:cs typeface="Arial" panose="020B0604020202020204" pitchFamily="34" charset="0"/>
              </a:rPr>
              <a:t>CLUSTER</a:t>
            </a:r>
            <a:r>
              <a:rPr lang="ro-RO" sz="2700" kern="0" dirty="0" smtClean="0">
                <a:solidFill>
                  <a:srgbClr val="F8A907"/>
                </a:solidFill>
                <a:cs typeface="Arial" panose="020B0604020202020204" pitchFamily="34" charset="0"/>
              </a:rPr>
              <a:t>UL</a:t>
            </a:r>
            <a:r>
              <a:rPr lang="en-GB" sz="2700" kern="0" dirty="0" smtClean="0">
                <a:solidFill>
                  <a:srgbClr val="F8A907"/>
                </a:solidFill>
                <a:cs typeface="Arial" panose="020B0604020202020204" pitchFamily="34" charset="0"/>
              </a:rPr>
              <a:t> 5</a:t>
            </a:r>
            <a:endParaRPr lang="en-GB" kern="0" dirty="0">
              <a:solidFill>
                <a:schemeClr val="accent3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oup 51"/>
          <p:cNvGrpSpPr>
            <a:grpSpLocks/>
          </p:cNvGrpSpPr>
          <p:nvPr/>
        </p:nvGrpSpPr>
        <p:grpSpPr bwMode="auto">
          <a:xfrm>
            <a:off x="468313" y="2349499"/>
            <a:ext cx="3262312" cy="2667000"/>
            <a:chOff x="288396" y="1779937"/>
            <a:chExt cx="3263435" cy="2667077"/>
          </a:xfrm>
        </p:grpSpPr>
        <p:cxnSp>
          <p:nvCxnSpPr>
            <p:cNvPr id="37" name="Elbow Connector 36"/>
            <p:cNvCxnSpPr>
              <a:stCxn id="30" idx="2"/>
            </p:cNvCxnSpPr>
            <p:nvPr/>
          </p:nvCxnSpPr>
          <p:spPr bwMode="auto">
            <a:xfrm rot="16200000" flipH="1">
              <a:off x="1012171" y="1907355"/>
              <a:ext cx="2667077" cy="2412242"/>
            </a:xfrm>
            <a:prstGeom prst="bentConnector3">
              <a:avLst>
                <a:gd name="adj1" fmla="val 99999"/>
              </a:avLst>
            </a:prstGeom>
            <a:noFill/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</p:cxnSp>
        <p:sp>
          <p:nvSpPr>
            <p:cNvPr id="60439" name="Rectangle 31"/>
            <p:cNvSpPr>
              <a:spLocks noChangeArrowheads="1"/>
            </p:cNvSpPr>
            <p:nvPr/>
          </p:nvSpPr>
          <p:spPr bwMode="auto">
            <a:xfrm>
              <a:off x="288396" y="2648326"/>
              <a:ext cx="1818297" cy="3667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Baskerville Old Face" pitchFamily="18" charset="0"/>
                </a:rPr>
                <a:t>Biotechnology</a:t>
              </a:r>
              <a:endParaRPr lang="en-GB" b="1" dirty="0">
                <a:solidFill>
                  <a:srgbClr val="9BBB59"/>
                </a:solidFill>
                <a:latin typeface="Baskerville Old Face" pitchFamily="18" charset="0"/>
              </a:endParaRPr>
            </a:p>
          </p:txBody>
        </p:sp>
      </p:grpSp>
      <p:cxnSp>
        <p:nvCxnSpPr>
          <p:cNvPr id="44" name="Straight Connector 43"/>
          <p:cNvCxnSpPr>
            <a:stCxn id="27" idx="2"/>
          </p:cNvCxnSpPr>
          <p:nvPr/>
        </p:nvCxnSpPr>
        <p:spPr bwMode="auto">
          <a:xfrm flipH="1">
            <a:off x="2916238" y="2330450"/>
            <a:ext cx="0" cy="266700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0430" name="Group 33"/>
          <p:cNvGrpSpPr>
            <a:grpSpLocks/>
          </p:cNvGrpSpPr>
          <p:nvPr/>
        </p:nvGrpSpPr>
        <p:grpSpPr bwMode="auto">
          <a:xfrm>
            <a:off x="5753100" y="3489325"/>
            <a:ext cx="1439863" cy="1439863"/>
            <a:chOff x="1283114" y="4182005"/>
            <a:chExt cx="1440000" cy="1440000"/>
          </a:xfrm>
        </p:grpSpPr>
        <p:sp>
          <p:nvSpPr>
            <p:cNvPr id="35" name="Shape 424"/>
            <p:cNvSpPr/>
            <p:nvPr/>
          </p:nvSpPr>
          <p:spPr>
            <a:xfrm>
              <a:off x="1283114" y="4182005"/>
              <a:ext cx="1440000" cy="144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INCLUSIVE and SECURE </a:t>
              </a:r>
            </a:p>
            <a:p>
              <a:pPr algn="ctr" defTabSz="2285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dirty="0" smtClean="0">
                  <a:ln w="0"/>
                  <a:solidFill>
                    <a:schemeClr val="accent3"/>
                  </a:solidFill>
                  <a:ea typeface="Source Sans Pro Light"/>
                  <a:cs typeface="Calibri" panose="020F0502020204030204" pitchFamily="34" charset="0"/>
                  <a:sym typeface="Source Sans Pro Light"/>
                </a:rPr>
                <a:t>SOCIETY</a:t>
              </a:r>
              <a:endParaRPr lang="fr-BE" sz="1200" dirty="0">
                <a:ln w="0"/>
                <a:solidFill>
                  <a:schemeClr val="accent3"/>
                </a:solidFill>
                <a:ea typeface="Source Sans Pro Light"/>
                <a:cs typeface="Calibri" panose="020F0502020204030204" pitchFamily="34" charset="0"/>
                <a:sym typeface="Source Sans Pro Light"/>
              </a:endParaRPr>
            </a:p>
          </p:txBody>
        </p:sp>
        <p:sp>
          <p:nvSpPr>
            <p:cNvPr id="60437" name="TextBox 35"/>
            <p:cNvSpPr txBox="1">
              <a:spLocks noChangeArrowheads="1"/>
            </p:cNvSpPr>
            <p:nvPr/>
          </p:nvSpPr>
          <p:spPr bwMode="auto">
            <a:xfrm>
              <a:off x="1866693" y="4191160"/>
              <a:ext cx="2846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2</a:t>
              </a:r>
              <a:endParaRPr lang="en-GB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cxnSp>
        <p:nvCxnSpPr>
          <p:cNvPr id="60431" name="Elbow Connector 37"/>
          <p:cNvCxnSpPr>
            <a:cxnSpLocks noChangeShapeType="1"/>
          </p:cNvCxnSpPr>
          <p:nvPr/>
        </p:nvCxnSpPr>
        <p:spPr bwMode="auto">
          <a:xfrm rot="5400000">
            <a:off x="5817394" y="3407569"/>
            <a:ext cx="2900362" cy="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BC400"/>
            </a:solidFill>
            <a:prstDash val="sysDot"/>
            <a:round/>
            <a:headEnd/>
            <a:tailEnd type="triangle" w="med" len="sm"/>
          </a:ln>
        </p:spPr>
      </p:cxnSp>
      <p:sp>
        <p:nvSpPr>
          <p:cNvPr id="41" name="Rectangle 40"/>
          <p:cNvSpPr/>
          <p:nvPr/>
        </p:nvSpPr>
        <p:spPr>
          <a:xfrm>
            <a:off x="6621463" y="2795588"/>
            <a:ext cx="1287462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endParaRPr lang="en-GB" sz="14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3528" y="188640"/>
            <a:ext cx="8497888" cy="10801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 dirty="0">
                <a:solidFill>
                  <a:schemeClr val="bg1"/>
                </a:solidFill>
                <a:latin typeface="+mj-lt"/>
              </a:rPr>
              <a:t>Importanța acordată domeniului de cercetare în Programul Cadru al UE Orizont Europa (2021-2026)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95536" y="692696"/>
            <a:ext cx="809382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4365104"/>
            <a:ext cx="8497888" cy="136842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 dirty="0">
                <a:solidFill>
                  <a:schemeClr val="bg1"/>
                </a:solidFill>
                <a:latin typeface="+mj-lt"/>
              </a:rPr>
              <a:t>Contribuția la realizarea Strategiei europene pentru Bioeconomie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Image result for Sustainable Development Goa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8532813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4509120"/>
            <a:ext cx="8497888" cy="136842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400" b="1" dirty="0">
                <a:solidFill>
                  <a:schemeClr val="bg1"/>
                </a:solidFill>
                <a:latin typeface="+mj-lt"/>
              </a:rPr>
              <a:t>Contribuția la agenda 2030 a obiectivelor Republicii Moldova aliniate la Strategia ONU de dezvoltare durabilă   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10" descr="Image result for dezvoltarea durabila in roma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5538" name="AutoShape 12" descr="Image result for dezvoltarea durabila in roma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5539" name="Picture 14" descr="http://uaesdgs.ae/-/media/Goals/01.ash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0"/>
            <a:ext cx="17002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6" descr="http://uaesdgs.ae/-/media/Goals/02.ash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0"/>
            <a:ext cx="15557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18" descr="http://uaesdgs.ae/-/media/Goals/03.ash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0288" y="0"/>
            <a:ext cx="1649412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20" descr="http://uaesdgs.ae/-/media/Goals/04.ash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4175" y="0"/>
            <a:ext cx="162877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22" descr="http://uaesdgs.ae/-/media/Goals/05.ash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4400" y="0"/>
            <a:ext cx="15557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24" descr="http://uaesdgs.ae/-/media/Goals/06.ash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00213"/>
            <a:ext cx="16922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32" descr="http://uaesdgs.ae/-/media/Goals/07.ashx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2275" y="1628775"/>
            <a:ext cx="1801813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33" descr="http://uaesdgs.ae/-/media/Goals/08.ashx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3938" y="1557338"/>
            <a:ext cx="17287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34" descr="http://uaesdgs.ae/-/media/Goals/09.ashx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64163" y="1484313"/>
            <a:ext cx="180022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35" descr="http://uaesdgs.ae/-/media/Goals/10.ashx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71775" y="3284538"/>
            <a:ext cx="17287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36" descr="http://uaesdgs.ae/-/media/Goals/11.ashx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39750" y="3213100"/>
            <a:ext cx="18716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37" descr="http://uaesdgs.ae/-/media/Goals/12.ashx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164388" y="1484313"/>
            <a:ext cx="17287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38" descr="http://uaesdgs.ae/-/media/Goals/13.ashx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716463" y="3141663"/>
            <a:ext cx="187166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39" descr="http://uaesdgs.ae/-/media/Goals/14.ashx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875463" y="3284538"/>
            <a:ext cx="17653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40" descr="http://uaesdgs.ae/-/media/Goals/15.ashx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58888" y="4841875"/>
            <a:ext cx="20177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4" name="Picture 41" descr="http://uaesdgs.ae/-/media/Goals/16.ashx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563938" y="4868863"/>
            <a:ext cx="18446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5" name="Picture 42" descr="http://uaesdgs.ae/-/media/Goals/17.ashx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011863" y="4797425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Овал 27"/>
          <p:cNvSpPr/>
          <p:nvPr/>
        </p:nvSpPr>
        <p:spPr>
          <a:xfrm>
            <a:off x="1908175" y="0"/>
            <a:ext cx="1511300" cy="15573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508625" y="0"/>
            <a:ext cx="1511300" cy="15573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635375" y="0"/>
            <a:ext cx="1512888" cy="15573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235825" y="1628775"/>
            <a:ext cx="1512888" cy="15573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859338" y="3284538"/>
            <a:ext cx="1512887" cy="15573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948488" y="3284538"/>
            <a:ext cx="1511300" cy="15573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403350" y="5013325"/>
            <a:ext cx="1655763" cy="16287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9552" y="1196752"/>
          <a:ext cx="8207375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39552" y="188640"/>
            <a:ext cx="7920880" cy="79208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000" b="1">
                <a:solidFill>
                  <a:srgbClr val="FFFFFF"/>
                </a:solidFill>
                <a:latin typeface="Verdana" pitchFamily="34" charset="0"/>
              </a:rPr>
              <a:t>Garanţia angajamentului pe termen lung  față de instituția pe care o reprezint</a:t>
            </a:r>
            <a:endParaRPr lang="ru-RU" sz="20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8313" y="1054100"/>
          <a:ext cx="8207375" cy="547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2411760" y="225153"/>
            <a:ext cx="6264696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>
                <a:solidFill>
                  <a:srgbClr val="FFFFFF"/>
                </a:solidFill>
                <a:latin typeface="Verdana" pitchFamily="34" charset="0"/>
              </a:rPr>
              <a:t>Vă mulțumesc pentru atenție!</a:t>
            </a:r>
            <a:endParaRPr lang="ru-RU" sz="28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7589" name="Picture 6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260350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12928" y="1428655"/>
          <a:ext cx="7886104" cy="4898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458" name="Группа 5"/>
          <p:cNvGrpSpPr>
            <a:grpSpLocks/>
          </p:cNvGrpSpPr>
          <p:nvPr/>
        </p:nvGrpSpPr>
        <p:grpSpPr bwMode="auto">
          <a:xfrm>
            <a:off x="6588125" y="3068638"/>
            <a:ext cx="1841500" cy="1341437"/>
            <a:chOff x="257158" y="172615"/>
            <a:chExt cx="2777522" cy="193385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57158" y="172615"/>
              <a:ext cx="2777522" cy="1933859"/>
            </a:xfrm>
            <a:prstGeom prst="roundRect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50541" y="266447"/>
              <a:ext cx="2590758" cy="1746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7650" tIns="123825" rIns="247650" bIns="123825" spcCol="1270" anchor="ctr"/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6500" dirty="0"/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2051720" y="367581"/>
            <a:ext cx="6552727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Prezentul </a:t>
            </a:r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program</a:t>
            </a:r>
            <a:r>
              <a:rPr lang="ro-RO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 managerial</a:t>
            </a:r>
            <a:endParaRPr lang="ru-RU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462" name="Picture 9" descr="Копия logo IM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404813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313782" y="1823177"/>
          <a:ext cx="6789817" cy="4489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102787" y="224136"/>
            <a:ext cx="7449847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IMB astăzi: diagnostic SWOT</a:t>
            </a:r>
            <a:endParaRPr lang="ru-R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85" name="Picture 6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1052513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980728"/>
          <a:ext cx="8856983" cy="525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332013" y="169590"/>
            <a:ext cx="5832648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Puncte forte</a:t>
            </a:r>
            <a:endParaRPr lang="ru-RU" sz="4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9" name="Picture 6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188913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07375" cy="5043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195736" y="188640"/>
            <a:ext cx="6408712" cy="715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Puncte slabe</a:t>
            </a:r>
            <a:endParaRPr lang="ru-RU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533" name="Picture 6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260350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196752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2411413" y="260350"/>
            <a:ext cx="5903912" cy="719138"/>
          </a:xfrm>
          <a:prstGeom prst="roundRect">
            <a:avLst/>
          </a:prstGeom>
          <a:solidFill>
            <a:srgbClr val="B2A13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sz="4000" b="1">
                <a:solidFill>
                  <a:schemeClr val="bg1"/>
                </a:solidFill>
                <a:latin typeface="Verdana" pitchFamily="34" charset="0"/>
              </a:rPr>
              <a:t>Oportunități</a:t>
            </a:r>
            <a:endParaRPr lang="ru-RU" sz="4000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3555" name="Picture 4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260350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8313" y="1054100"/>
          <a:ext cx="8280151" cy="525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2834233" y="231311"/>
            <a:ext cx="5472608" cy="686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3600" b="1">
                <a:solidFill>
                  <a:srgbClr val="FFFFFF"/>
                </a:solidFill>
                <a:latin typeface="Verdana" pitchFamily="34" charset="0"/>
              </a:rPr>
              <a:t>Amenințări</a:t>
            </a:r>
            <a:endParaRPr lang="ru-RU" sz="36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4581" name="Picture 6" descr="Копия logo IM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188913"/>
            <a:ext cx="1657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3018</Words>
  <Application>Microsoft Office PowerPoint</Application>
  <PresentationFormat>Экран (4:3)</PresentationFormat>
  <Paragraphs>351</Paragraphs>
  <Slides>36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Batang</vt:lpstr>
      <vt:lpstr>맑은 고딕</vt:lpstr>
      <vt:lpstr>Arial</vt:lpstr>
      <vt:lpstr>Baskerville Old Face</vt:lpstr>
      <vt:lpstr>Calibri</vt:lpstr>
      <vt:lpstr>Source Sans Pro Light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Institutul de Microbiologie și Biotehnologie - instituție publică de cercetare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Codreanu</dc:creator>
  <cp:lastModifiedBy>Angela</cp:lastModifiedBy>
  <cp:revision>175</cp:revision>
  <dcterms:created xsi:type="dcterms:W3CDTF">2018-11-11T12:47:39Z</dcterms:created>
  <dcterms:modified xsi:type="dcterms:W3CDTF">2018-11-22T12:49:37Z</dcterms:modified>
</cp:coreProperties>
</file>