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99" r:id="rId2"/>
    <p:sldId id="275" r:id="rId3"/>
    <p:sldId id="274" r:id="rId4"/>
    <p:sldId id="257" r:id="rId5"/>
    <p:sldId id="258" r:id="rId6"/>
    <p:sldId id="259" r:id="rId7"/>
    <p:sldId id="261" r:id="rId8"/>
    <p:sldId id="263" r:id="rId9"/>
    <p:sldId id="301" r:id="rId10"/>
    <p:sldId id="265" r:id="rId11"/>
    <p:sldId id="267" r:id="rId12"/>
    <p:sldId id="269" r:id="rId13"/>
    <p:sldId id="270" r:id="rId14"/>
    <p:sldId id="302" r:id="rId15"/>
    <p:sldId id="298" r:id="rId16"/>
    <p:sldId id="281" r:id="rId17"/>
    <p:sldId id="282" r:id="rId18"/>
    <p:sldId id="296" r:id="rId19"/>
    <p:sldId id="283" r:id="rId20"/>
    <p:sldId id="284" r:id="rId21"/>
    <p:sldId id="285" r:id="rId22"/>
    <p:sldId id="286" r:id="rId23"/>
    <p:sldId id="287" r:id="rId24"/>
    <p:sldId id="288" r:id="rId25"/>
    <p:sldId id="290" r:id="rId26"/>
    <p:sldId id="291" r:id="rId27"/>
    <p:sldId id="293" r:id="rId28"/>
    <p:sldId id="294" r:id="rId29"/>
    <p:sldId id="295" r:id="rId30"/>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3089"/>
  </p:normalViewPr>
  <p:slideViewPr>
    <p:cSldViewPr snapToGrid="0" snapToObjects="1">
      <p:cViewPr varScale="1">
        <p:scale>
          <a:sx n="82" d="100"/>
          <a:sy n="82" d="100"/>
        </p:scale>
        <p:origin x="120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2D70DD-B66D-431C-9E93-0F271AC96CD1}" type="doc">
      <dgm:prSet loTypeId="urn:microsoft.com/office/officeart/2005/8/layout/orgChart1" loCatId="hierarchy" qsTypeId="urn:microsoft.com/office/officeart/2005/8/quickstyle/simple1#1" qsCatId="simple" csTypeId="urn:microsoft.com/office/officeart/2005/8/colors/accent1_2#1" csCatId="accent1" phldr="1"/>
      <dgm:spPr/>
      <dgm:t>
        <a:bodyPr/>
        <a:lstStyle/>
        <a:p>
          <a:endParaRPr lang="ru-RU"/>
        </a:p>
      </dgm:t>
    </dgm:pt>
    <dgm:pt modelId="{92034ED3-5D84-49DF-82A9-CFFD108C2958}">
      <dgm:prSet phldrT="[Текст]" custT="1"/>
      <dgm:spPr>
        <a:solidFill>
          <a:srgbClr val="A5FF4B"/>
        </a:solidFill>
        <a:effectLst>
          <a:outerShdw blurRad="50800" dist="50800" dir="5400000" sx="104000" sy="104000" algn="ctr" rotWithShape="0">
            <a:schemeClr val="bg1">
              <a:lumMod val="50000"/>
            </a:schemeClr>
          </a:outerShdw>
        </a:effectLst>
        <a:scene3d>
          <a:camera prst="orthographicFront"/>
          <a:lightRig rig="threePt" dir="t"/>
        </a:scene3d>
        <a:sp3d extrusionH="76200" prstMaterial="metal">
          <a:bevelT/>
          <a:bevelB/>
          <a:extrusionClr>
            <a:srgbClr val="4C5F27"/>
          </a:extrusionClr>
        </a:sp3d>
      </dgm:spPr>
      <dgm:t>
        <a:bodyPr/>
        <a:lstStyle/>
        <a:p>
          <a:pPr>
            <a:lnSpc>
              <a:spcPct val="100000"/>
            </a:lnSpc>
            <a:spcAft>
              <a:spcPts val="0"/>
            </a:spcAft>
          </a:pPr>
          <a:r>
            <a:rPr lang="en-US" sz="2400" dirty="0" err="1" smtClean="0">
              <a:solidFill>
                <a:schemeClr val="accent4">
                  <a:lumMod val="50000"/>
                </a:schemeClr>
              </a:solidFill>
              <a:latin typeface="Arial Black" pitchFamily="34" charset="0"/>
            </a:rPr>
            <a:t>Institutul</a:t>
          </a:r>
          <a:r>
            <a:rPr lang="en-US" sz="2400" dirty="0" smtClean="0">
              <a:solidFill>
                <a:schemeClr val="accent4">
                  <a:lumMod val="50000"/>
                </a:schemeClr>
              </a:solidFill>
              <a:latin typeface="Arial Black" pitchFamily="34" charset="0"/>
            </a:rPr>
            <a:t> de </a:t>
          </a:r>
          <a:r>
            <a:rPr lang="en-US" sz="2400" dirty="0" err="1" smtClean="0">
              <a:solidFill>
                <a:schemeClr val="accent4">
                  <a:lumMod val="50000"/>
                </a:schemeClr>
              </a:solidFill>
              <a:latin typeface="Arial Black" pitchFamily="34" charset="0"/>
            </a:rPr>
            <a:t>Filologie</a:t>
          </a:r>
          <a:r>
            <a:rPr lang="ro-RO" sz="2400" dirty="0" smtClean="0">
              <a:solidFill>
                <a:schemeClr val="accent4">
                  <a:lumMod val="50000"/>
                </a:schemeClr>
              </a:solidFill>
              <a:latin typeface="Arial Black" pitchFamily="34" charset="0"/>
            </a:rPr>
            <a:t> Română „Bogdan </a:t>
          </a:r>
          <a:r>
            <a:rPr lang="ro-RO" sz="2400" dirty="0" err="1" smtClean="0">
              <a:solidFill>
                <a:schemeClr val="accent4">
                  <a:lumMod val="50000"/>
                </a:schemeClr>
              </a:solidFill>
              <a:latin typeface="Arial Black" pitchFamily="34" charset="0"/>
            </a:rPr>
            <a:t>Petriceicu-Hasdeu</a:t>
          </a:r>
          <a:r>
            <a:rPr lang="ro-RO" sz="2400" dirty="0" smtClean="0">
              <a:solidFill>
                <a:schemeClr val="accent4">
                  <a:lumMod val="50000"/>
                </a:schemeClr>
              </a:solidFill>
              <a:latin typeface="Arial Black" pitchFamily="34" charset="0"/>
            </a:rPr>
            <a:t>”</a:t>
          </a:r>
          <a:endParaRPr lang="ru-RU" sz="2400" i="1" dirty="0">
            <a:solidFill>
              <a:schemeClr val="accent4">
                <a:lumMod val="50000"/>
              </a:schemeClr>
            </a:solidFill>
            <a:latin typeface="Arial Black" pitchFamily="34" charset="0"/>
          </a:endParaRPr>
        </a:p>
      </dgm:t>
    </dgm:pt>
    <dgm:pt modelId="{373E78EE-7BBF-4241-95D3-675267F4CB38}" type="parTrans" cxnId="{8DA8C088-7E15-4478-8E21-D373E8ACA6FA}">
      <dgm:prSet/>
      <dgm:spPr/>
      <dgm:t>
        <a:bodyPr/>
        <a:lstStyle/>
        <a:p>
          <a:endParaRPr lang="ru-RU"/>
        </a:p>
      </dgm:t>
    </dgm:pt>
    <dgm:pt modelId="{97CBFD39-AF8C-4B48-BBB6-365AED3A52BE}" type="sibTrans" cxnId="{8DA8C088-7E15-4478-8E21-D373E8ACA6FA}">
      <dgm:prSet/>
      <dgm:spPr/>
      <dgm:t>
        <a:bodyPr/>
        <a:lstStyle/>
        <a:p>
          <a:endParaRPr lang="ru-RU"/>
        </a:p>
      </dgm:t>
    </dgm:pt>
    <dgm:pt modelId="{A36E23F6-D511-4BB4-833C-EF3DE3302134}">
      <dgm:prSet custT="1"/>
      <dgm:spPr>
        <a:solidFill>
          <a:srgbClr val="8B8BD9"/>
        </a:solidFill>
        <a:effectLst>
          <a:outerShdw blurRad="50800" dist="50800" dir="5400000" sx="104000" sy="104000" algn="ctr" rotWithShape="0">
            <a:schemeClr val="accent6">
              <a:lumMod val="75000"/>
            </a:schemeClr>
          </a:outerShdw>
        </a:effectLst>
        <a:scene3d>
          <a:camera prst="orthographicFront"/>
          <a:lightRig rig="threePt" dir="t"/>
        </a:scene3d>
        <a:sp3d extrusionH="76200" prstMaterial="metal">
          <a:bevelT/>
          <a:bevelB/>
          <a:extrusionClr>
            <a:srgbClr val="4C5F27"/>
          </a:extrusionClr>
        </a:sp3d>
      </dgm:spPr>
      <dgm:t>
        <a:bodyPr/>
        <a:lstStyle/>
        <a:p>
          <a:pPr>
            <a:spcAft>
              <a:spcPts val="0"/>
            </a:spcAft>
          </a:pPr>
          <a:r>
            <a:rPr lang="ro-RO" sz="2400" b="1" smtClean="0">
              <a:solidFill>
                <a:schemeClr val="tx1"/>
              </a:solidFill>
              <a:latin typeface="Times New Roman" pitchFamily="18" charset="0"/>
            </a:rPr>
            <a:t>Centrul de Literatură </a:t>
          </a:r>
        </a:p>
        <a:p>
          <a:pPr>
            <a:spcAft>
              <a:spcPts val="0"/>
            </a:spcAft>
          </a:pPr>
          <a:r>
            <a:rPr lang="ro-RO" sz="2400" b="1" smtClean="0">
              <a:solidFill>
                <a:schemeClr val="tx1"/>
              </a:solidFill>
              <a:latin typeface="Times New Roman" pitchFamily="18" charset="0"/>
            </a:rPr>
            <a:t>şi Folclor</a:t>
          </a:r>
          <a:endParaRPr lang="ro-RO" sz="2400" b="1" i="1" dirty="0" smtClean="0">
            <a:solidFill>
              <a:schemeClr val="tx1"/>
            </a:solidFill>
            <a:latin typeface="Arial" pitchFamily="34" charset="0"/>
            <a:cs typeface="Arial" pitchFamily="34" charset="0"/>
          </a:endParaRPr>
        </a:p>
      </dgm:t>
    </dgm:pt>
    <dgm:pt modelId="{42F333A0-B19A-4BB6-8092-0D68B8C1CAAD}" type="parTrans" cxnId="{24C3587A-E4EE-4C32-B5F7-A33F2C3BF5C5}">
      <dgm:prSet/>
      <dgm:spPr>
        <a:scene3d>
          <a:camera prst="orthographicFront"/>
          <a:lightRig rig="threePt" dir="t"/>
        </a:scene3d>
        <a:sp3d extrusionH="76200" prstMaterial="metal">
          <a:bevelT/>
          <a:bevelB/>
          <a:extrusionClr>
            <a:srgbClr val="4C5F27"/>
          </a:extrusionClr>
        </a:sp3d>
      </dgm:spPr>
      <dgm:t>
        <a:bodyPr/>
        <a:lstStyle/>
        <a:p>
          <a:endParaRPr lang="ru-RU"/>
        </a:p>
      </dgm:t>
    </dgm:pt>
    <dgm:pt modelId="{BDF71265-4A28-44A3-AA76-DF932EF3F3BF}" type="sibTrans" cxnId="{24C3587A-E4EE-4C32-B5F7-A33F2C3BF5C5}">
      <dgm:prSet/>
      <dgm:spPr/>
      <dgm:t>
        <a:bodyPr/>
        <a:lstStyle/>
        <a:p>
          <a:endParaRPr lang="ru-RU"/>
        </a:p>
      </dgm:t>
    </dgm:pt>
    <dgm:pt modelId="{BDE3ECDB-6027-40C7-89BA-1B9F18515A45}">
      <dgm:prSet custT="1"/>
      <dgm:spPr>
        <a:solidFill>
          <a:srgbClr val="AC75D5"/>
        </a:solidFill>
        <a:effectLst>
          <a:outerShdw blurRad="50800" dist="50800" dir="5400000" sx="106000" sy="106000" algn="ctr" rotWithShape="0">
            <a:srgbClr val="B17ED8"/>
          </a:outerShdw>
        </a:effectLst>
        <a:scene3d>
          <a:camera prst="orthographicFront"/>
          <a:lightRig rig="threePt" dir="t"/>
        </a:scene3d>
        <a:sp3d extrusionH="76200" prstMaterial="metal">
          <a:bevelT/>
          <a:bevelB/>
          <a:extrusionClr>
            <a:srgbClr val="4C5F27"/>
          </a:extrusionClr>
        </a:sp3d>
      </dgm:spPr>
      <dgm:t>
        <a:bodyPr/>
        <a:lstStyle/>
        <a:p>
          <a:pPr>
            <a:spcAft>
              <a:spcPts val="0"/>
            </a:spcAft>
          </a:pPr>
          <a:endParaRPr lang="en-US" sz="2400" b="1" smtClean="0">
            <a:solidFill>
              <a:schemeClr val="tx1"/>
            </a:solidFill>
            <a:latin typeface="Times New Roman" pitchFamily="18" charset="0"/>
            <a:cs typeface="Times New Roman" pitchFamily="18" charset="0"/>
          </a:endParaRPr>
        </a:p>
        <a:p>
          <a:pPr>
            <a:spcAft>
              <a:spcPts val="0"/>
            </a:spcAft>
          </a:pPr>
          <a:r>
            <a:rPr lang="en-US" sz="2400" b="1" smtClean="0">
              <a:solidFill>
                <a:schemeClr val="tx1"/>
              </a:solidFill>
              <a:latin typeface="Times New Roman" pitchFamily="18" charset="0"/>
              <a:cs typeface="Times New Roman" pitchFamily="18" charset="0"/>
            </a:rPr>
            <a:t>C</a:t>
          </a:r>
          <a:r>
            <a:rPr lang="ro-RO" sz="2400" b="1" smtClean="0">
              <a:solidFill>
                <a:schemeClr val="tx1"/>
              </a:solidFill>
              <a:latin typeface="Times New Roman" pitchFamily="18" charset="0"/>
              <a:cs typeface="Times New Roman" pitchFamily="18" charset="0"/>
            </a:rPr>
            <a:t>entrul de Lingvistică </a:t>
          </a:r>
        </a:p>
        <a:p>
          <a:pPr>
            <a:spcAft>
              <a:spcPct val="35000"/>
            </a:spcAft>
          </a:pPr>
          <a:r>
            <a:rPr lang="ro-RO" sz="2000" b="1" i="1" smtClean="0">
              <a:solidFill>
                <a:srgbClr val="003300"/>
              </a:solidFill>
              <a:latin typeface="Arial" pitchFamily="34" charset="0"/>
              <a:cs typeface="Arial" pitchFamily="34" charset="0"/>
            </a:rPr>
            <a:t> </a:t>
          </a:r>
          <a:endParaRPr lang="ru-RU" sz="2000" b="1" i="1" dirty="0" smtClean="0">
            <a:solidFill>
              <a:srgbClr val="003300"/>
            </a:solidFill>
            <a:latin typeface="Arial" pitchFamily="34" charset="0"/>
            <a:cs typeface="Arial" pitchFamily="34" charset="0"/>
          </a:endParaRPr>
        </a:p>
      </dgm:t>
    </dgm:pt>
    <dgm:pt modelId="{CA2A5FDF-F3B4-4E67-9F07-AF05803B4E41}" type="parTrans" cxnId="{68EBE7D5-9E50-41CD-939C-8073C0D50E0F}">
      <dgm:prSet/>
      <dgm:spPr>
        <a:scene3d>
          <a:camera prst="orthographicFront"/>
          <a:lightRig rig="threePt" dir="t"/>
        </a:scene3d>
        <a:sp3d extrusionH="76200" contourW="6350" prstMaterial="metal">
          <a:bevelT/>
          <a:bevelB/>
          <a:extrusionClr>
            <a:srgbClr val="4C5F27"/>
          </a:extrusionClr>
        </a:sp3d>
      </dgm:spPr>
      <dgm:t>
        <a:bodyPr/>
        <a:lstStyle/>
        <a:p>
          <a:endParaRPr lang="ru-RU"/>
        </a:p>
      </dgm:t>
    </dgm:pt>
    <dgm:pt modelId="{9E72D9E9-278B-4C38-8E8F-A1F8BD05F958}" type="sibTrans" cxnId="{68EBE7D5-9E50-41CD-939C-8073C0D50E0F}">
      <dgm:prSet/>
      <dgm:spPr/>
      <dgm:t>
        <a:bodyPr/>
        <a:lstStyle/>
        <a:p>
          <a:endParaRPr lang="ru-RU"/>
        </a:p>
      </dgm:t>
    </dgm:pt>
    <dgm:pt modelId="{6D6A7D74-E613-4FBD-AEC1-4F22AD2E7792}">
      <dgm:prSet custT="1"/>
      <dgm:spPr>
        <a:solidFill>
          <a:srgbClr val="FF8585"/>
        </a:solidFill>
        <a:effectLst>
          <a:outerShdw blurRad="50800" dist="50800" dir="5400000" sx="107000" sy="107000" algn="ctr" rotWithShape="0">
            <a:schemeClr val="accent1">
              <a:lumMod val="40000"/>
              <a:lumOff val="60000"/>
            </a:schemeClr>
          </a:outerShdw>
        </a:effectLst>
        <a:scene3d>
          <a:camera prst="orthographicFront"/>
          <a:lightRig rig="threePt" dir="t"/>
        </a:scene3d>
        <a:sp3d extrusionH="76200" prstMaterial="metal">
          <a:bevelT/>
          <a:bevelB/>
          <a:extrusionClr>
            <a:srgbClr val="4C5F27"/>
          </a:extrusionClr>
        </a:sp3d>
      </dgm:spPr>
      <dgm:t>
        <a:bodyPr/>
        <a:lstStyle/>
        <a:p>
          <a:endParaRPr lang="ro-RO" sz="2400" b="1" dirty="0" smtClean="0">
            <a:solidFill>
              <a:schemeClr val="tx1"/>
            </a:solidFill>
            <a:latin typeface="Times New Roman" pitchFamily="18" charset="0"/>
          </a:endParaRPr>
        </a:p>
        <a:p>
          <a:r>
            <a:rPr lang="ro-RO" sz="2400" b="1" dirty="0" smtClean="0">
              <a:solidFill>
                <a:schemeClr val="tx1"/>
              </a:solidFill>
              <a:latin typeface="Times New Roman" pitchFamily="18" charset="0"/>
            </a:rPr>
            <a:t>Centrul de Terminologie</a:t>
          </a:r>
        </a:p>
        <a:p>
          <a:endParaRPr lang="ro-RO" sz="2000" b="0" i="1" dirty="0" smtClean="0">
            <a:solidFill>
              <a:schemeClr val="tx1"/>
            </a:solidFill>
            <a:latin typeface="Arial" pitchFamily="34" charset="0"/>
            <a:cs typeface="Arial" pitchFamily="34" charset="0"/>
          </a:endParaRPr>
        </a:p>
      </dgm:t>
    </dgm:pt>
    <dgm:pt modelId="{39570D80-E44F-4600-9306-3161B1C97873}" type="parTrans" cxnId="{654AECAF-1025-4376-B574-A5EB40D69C41}">
      <dgm:prSet/>
      <dgm:spPr>
        <a:scene3d>
          <a:camera prst="orthographicFront"/>
          <a:lightRig rig="threePt" dir="t"/>
        </a:scene3d>
        <a:sp3d extrusionH="76200" prstMaterial="metal">
          <a:bevelT/>
          <a:bevelB/>
          <a:extrusionClr>
            <a:srgbClr val="4C5F27"/>
          </a:extrusionClr>
        </a:sp3d>
      </dgm:spPr>
      <dgm:t>
        <a:bodyPr/>
        <a:lstStyle/>
        <a:p>
          <a:endParaRPr lang="ru-RU"/>
        </a:p>
      </dgm:t>
    </dgm:pt>
    <dgm:pt modelId="{06DFA40C-3117-4429-BEEB-78CFFFF75A2E}" type="sibTrans" cxnId="{654AECAF-1025-4376-B574-A5EB40D69C41}">
      <dgm:prSet/>
      <dgm:spPr/>
      <dgm:t>
        <a:bodyPr/>
        <a:lstStyle/>
        <a:p>
          <a:endParaRPr lang="ru-RU"/>
        </a:p>
      </dgm:t>
    </dgm:pt>
    <dgm:pt modelId="{14CABB15-D603-4B29-BCF3-40FBACC7B924}" type="asst">
      <dgm:prSet custT="1"/>
      <dgm:spPr>
        <a:solidFill>
          <a:srgbClr val="E8D9F3"/>
        </a:solidFill>
        <a:ln w="38100"/>
      </dgm:spPr>
      <dgm:t>
        <a:bodyPr/>
        <a:lstStyle/>
        <a:p>
          <a:r>
            <a:rPr lang="ro-RO" sz="1900" b="1" smtClean="0">
              <a:solidFill>
                <a:schemeClr val="tx1"/>
              </a:solidFill>
            </a:rPr>
            <a:t>Sectorul de gramatică</a:t>
          </a:r>
          <a:endParaRPr lang="ru-RU" sz="1900" b="1" dirty="0">
            <a:solidFill>
              <a:schemeClr val="tx1"/>
            </a:solidFill>
          </a:endParaRPr>
        </a:p>
      </dgm:t>
    </dgm:pt>
    <dgm:pt modelId="{9252A7FD-7D45-48C1-9097-1D907856CB92}" type="parTrans" cxnId="{9DB84253-E9C8-46B1-B783-A1D4959F0980}">
      <dgm:prSet/>
      <dgm:spPr/>
      <dgm:t>
        <a:bodyPr/>
        <a:lstStyle/>
        <a:p>
          <a:endParaRPr lang="ru-RU"/>
        </a:p>
      </dgm:t>
    </dgm:pt>
    <dgm:pt modelId="{972A6064-AC74-4147-BDCC-15506635DAE6}" type="sibTrans" cxnId="{9DB84253-E9C8-46B1-B783-A1D4959F0980}">
      <dgm:prSet/>
      <dgm:spPr/>
      <dgm:t>
        <a:bodyPr/>
        <a:lstStyle/>
        <a:p>
          <a:endParaRPr lang="ru-RU"/>
        </a:p>
      </dgm:t>
    </dgm:pt>
    <dgm:pt modelId="{FD000B8A-1379-487C-8961-A0B852734DDD}" type="asst">
      <dgm:prSet custT="1"/>
      <dgm:spPr>
        <a:solidFill>
          <a:srgbClr val="CDE6FF"/>
        </a:solidFill>
        <a:ln w="28575"/>
      </dgm:spPr>
      <dgm:t>
        <a:bodyPr/>
        <a:lstStyle/>
        <a:p>
          <a:r>
            <a:rPr lang="ro-RO" sz="1900" b="1" dirty="0" smtClean="0">
              <a:solidFill>
                <a:schemeClr val="tx1"/>
              </a:solidFill>
            </a:rPr>
            <a:t>Sectorul </a:t>
          </a:r>
        </a:p>
        <a:p>
          <a:r>
            <a:rPr lang="ro-RO" sz="1900" b="1" smtClean="0">
              <a:solidFill>
                <a:schemeClr val="tx1"/>
              </a:solidFill>
            </a:rPr>
            <a:t>de literatură premodernă şi modernă</a:t>
          </a:r>
          <a:endParaRPr lang="ru-RU" sz="1900" b="1" dirty="0">
            <a:solidFill>
              <a:schemeClr val="tx1"/>
            </a:solidFill>
          </a:endParaRPr>
        </a:p>
      </dgm:t>
    </dgm:pt>
    <dgm:pt modelId="{F8A47CD1-8CB2-470C-9529-2E2E61F7EE97}" type="parTrans" cxnId="{EB35EA2D-D3D0-47DA-AD1A-95F2562D0ABF}">
      <dgm:prSet/>
      <dgm:spPr/>
      <dgm:t>
        <a:bodyPr/>
        <a:lstStyle/>
        <a:p>
          <a:endParaRPr lang="ru-RU"/>
        </a:p>
      </dgm:t>
    </dgm:pt>
    <dgm:pt modelId="{4E6314E0-7FC4-4182-860D-4CED86E605B1}" type="sibTrans" cxnId="{EB35EA2D-D3D0-47DA-AD1A-95F2562D0ABF}">
      <dgm:prSet/>
      <dgm:spPr/>
      <dgm:t>
        <a:bodyPr/>
        <a:lstStyle/>
        <a:p>
          <a:endParaRPr lang="ru-RU"/>
        </a:p>
      </dgm:t>
    </dgm:pt>
    <dgm:pt modelId="{44429638-54A5-4054-978D-1F161C978986}" type="asst">
      <dgm:prSet custT="1"/>
      <dgm:spPr>
        <a:ln w="28575"/>
      </dgm:spPr>
      <dgm:t>
        <a:bodyPr/>
        <a:lstStyle/>
        <a:p>
          <a:pPr>
            <a:spcAft>
              <a:spcPts val="0"/>
            </a:spcAft>
          </a:pPr>
          <a:r>
            <a:rPr lang="ro-RO" sz="1900" b="1" smtClean="0">
              <a:solidFill>
                <a:schemeClr val="tx1"/>
              </a:solidFill>
            </a:rPr>
            <a:t>Sectorul </a:t>
          </a:r>
        </a:p>
        <a:p>
          <a:pPr>
            <a:spcAft>
              <a:spcPts val="0"/>
            </a:spcAft>
          </a:pPr>
          <a:r>
            <a:rPr lang="ro-RO" sz="1900" b="1" smtClean="0">
              <a:solidFill>
                <a:schemeClr val="tx1"/>
              </a:solidFill>
            </a:rPr>
            <a:t>de literatură contemporană</a:t>
          </a:r>
          <a:endParaRPr lang="ru-RU" sz="1900" b="1" dirty="0">
            <a:solidFill>
              <a:schemeClr val="tx1"/>
            </a:solidFill>
          </a:endParaRPr>
        </a:p>
      </dgm:t>
    </dgm:pt>
    <dgm:pt modelId="{98613E6D-7DE2-4F24-893D-4904148018C1}" type="parTrans" cxnId="{C2FA1486-949F-442E-B7E5-EC509EA0FE4F}">
      <dgm:prSet/>
      <dgm:spPr/>
      <dgm:t>
        <a:bodyPr/>
        <a:lstStyle/>
        <a:p>
          <a:endParaRPr lang="ru-RU"/>
        </a:p>
      </dgm:t>
    </dgm:pt>
    <dgm:pt modelId="{B5310A92-2987-41CC-A877-5685AD583A83}" type="sibTrans" cxnId="{C2FA1486-949F-442E-B7E5-EC509EA0FE4F}">
      <dgm:prSet/>
      <dgm:spPr/>
      <dgm:t>
        <a:bodyPr/>
        <a:lstStyle/>
        <a:p>
          <a:endParaRPr lang="ru-RU"/>
        </a:p>
      </dgm:t>
    </dgm:pt>
    <dgm:pt modelId="{7DB27E90-E67F-4C6A-94CC-728F488B2F87}" type="asst">
      <dgm:prSet custT="1"/>
      <dgm:spPr>
        <a:ln w="28575"/>
      </dgm:spPr>
      <dgm:t>
        <a:bodyPr/>
        <a:lstStyle/>
        <a:p>
          <a:pPr>
            <a:spcAft>
              <a:spcPts val="0"/>
            </a:spcAft>
          </a:pPr>
          <a:r>
            <a:rPr lang="ro-RO" sz="1900" b="1" smtClean="0">
              <a:solidFill>
                <a:schemeClr val="tx1"/>
              </a:solidFill>
            </a:rPr>
            <a:t>Sectorul </a:t>
          </a:r>
        </a:p>
        <a:p>
          <a:pPr>
            <a:spcAft>
              <a:spcPts val="0"/>
            </a:spcAft>
          </a:pPr>
          <a:r>
            <a:rPr lang="ro-RO" sz="1900" b="1" smtClean="0">
              <a:solidFill>
                <a:schemeClr val="tx1"/>
              </a:solidFill>
            </a:rPr>
            <a:t>de teorie şi metodologie literară</a:t>
          </a:r>
          <a:endParaRPr lang="ru-RU" sz="1900" b="1" dirty="0">
            <a:solidFill>
              <a:schemeClr val="tx1"/>
            </a:solidFill>
          </a:endParaRPr>
        </a:p>
      </dgm:t>
    </dgm:pt>
    <dgm:pt modelId="{E8897582-DA97-4478-A801-11AC6D6F11E8}" type="parTrans" cxnId="{AC02B2CA-EB1E-4AE4-8369-779125814F54}">
      <dgm:prSet/>
      <dgm:spPr/>
      <dgm:t>
        <a:bodyPr/>
        <a:lstStyle/>
        <a:p>
          <a:endParaRPr lang="ru-RU"/>
        </a:p>
      </dgm:t>
    </dgm:pt>
    <dgm:pt modelId="{A488ABD4-5AD3-47BE-B9E8-3EA127E9F00E}" type="sibTrans" cxnId="{AC02B2CA-EB1E-4AE4-8369-779125814F54}">
      <dgm:prSet/>
      <dgm:spPr/>
      <dgm:t>
        <a:bodyPr/>
        <a:lstStyle/>
        <a:p>
          <a:endParaRPr lang="ru-RU"/>
        </a:p>
      </dgm:t>
    </dgm:pt>
    <dgm:pt modelId="{F77435C0-84F1-46E2-AA8B-54FD3A5C572B}" type="asst">
      <dgm:prSet custT="1"/>
      <dgm:spPr>
        <a:ln w="28575"/>
      </dgm:spPr>
      <dgm:t>
        <a:bodyPr/>
        <a:lstStyle/>
        <a:p>
          <a:pPr>
            <a:spcAft>
              <a:spcPts val="0"/>
            </a:spcAft>
          </a:pPr>
          <a:r>
            <a:rPr lang="ro-RO" sz="1900" b="1" dirty="0" smtClean="0">
              <a:solidFill>
                <a:schemeClr val="tx1"/>
              </a:solidFill>
            </a:rPr>
            <a:t>Sectorul</a:t>
          </a:r>
        </a:p>
        <a:p>
          <a:pPr>
            <a:spcAft>
              <a:spcPts val="0"/>
            </a:spcAft>
          </a:pPr>
          <a:r>
            <a:rPr lang="ro-RO" sz="1900" b="1" dirty="0" smtClean="0">
              <a:solidFill>
                <a:schemeClr val="tx1"/>
              </a:solidFill>
            </a:rPr>
            <a:t> de folclor</a:t>
          </a:r>
          <a:endParaRPr lang="ru-RU" sz="1900" b="1" dirty="0">
            <a:solidFill>
              <a:schemeClr val="tx1"/>
            </a:solidFill>
          </a:endParaRPr>
        </a:p>
      </dgm:t>
    </dgm:pt>
    <dgm:pt modelId="{BDC861F1-1167-44C9-89A4-FB45D7DE95C5}" type="parTrans" cxnId="{B05DAC71-23EB-4F82-86CD-6D914B3C55D0}">
      <dgm:prSet/>
      <dgm:spPr/>
      <dgm:t>
        <a:bodyPr/>
        <a:lstStyle/>
        <a:p>
          <a:endParaRPr lang="ru-RU"/>
        </a:p>
      </dgm:t>
    </dgm:pt>
    <dgm:pt modelId="{22F53FC6-D62D-40A4-AFE3-10DE9C105F95}" type="sibTrans" cxnId="{B05DAC71-23EB-4F82-86CD-6D914B3C55D0}">
      <dgm:prSet/>
      <dgm:spPr/>
      <dgm:t>
        <a:bodyPr/>
        <a:lstStyle/>
        <a:p>
          <a:endParaRPr lang="ru-RU"/>
        </a:p>
      </dgm:t>
    </dgm:pt>
    <dgm:pt modelId="{6DAB5F30-F187-421F-BADB-7F877F1BE9DE}" type="asst">
      <dgm:prSet custT="1"/>
      <dgm:spPr>
        <a:solidFill>
          <a:srgbClr val="FFCCFF"/>
        </a:solidFill>
        <a:ln w="28575"/>
      </dgm:spPr>
      <dgm:t>
        <a:bodyPr/>
        <a:lstStyle/>
        <a:p>
          <a:r>
            <a:rPr lang="ro-RO" sz="1900" b="1" dirty="0" smtClean="0">
              <a:solidFill>
                <a:schemeClr val="tx1"/>
              </a:solidFill>
            </a:rPr>
            <a:t>Sectorul de standar-</a:t>
          </a:r>
        </a:p>
        <a:p>
          <a:r>
            <a:rPr lang="ro-RO" sz="1900" b="1" dirty="0" smtClean="0">
              <a:solidFill>
                <a:schemeClr val="tx1"/>
              </a:solidFill>
            </a:rPr>
            <a:t>dizare şi unificare</a:t>
          </a:r>
          <a:endParaRPr lang="ru-RU" sz="1900" b="1" dirty="0">
            <a:solidFill>
              <a:schemeClr val="tx1"/>
            </a:solidFill>
          </a:endParaRPr>
        </a:p>
      </dgm:t>
    </dgm:pt>
    <dgm:pt modelId="{E43B8F08-1240-4D9A-89FE-B23FAE99D927}" type="parTrans" cxnId="{7C94E94F-A9B7-4A1C-825C-C0BA903BA452}">
      <dgm:prSet/>
      <dgm:spPr/>
      <dgm:t>
        <a:bodyPr/>
        <a:lstStyle/>
        <a:p>
          <a:endParaRPr lang="ru-RU"/>
        </a:p>
      </dgm:t>
    </dgm:pt>
    <dgm:pt modelId="{BBE7DABE-A316-4261-A456-5AAAE3BAE3D2}" type="sibTrans" cxnId="{7C94E94F-A9B7-4A1C-825C-C0BA903BA452}">
      <dgm:prSet/>
      <dgm:spPr/>
      <dgm:t>
        <a:bodyPr/>
        <a:lstStyle/>
        <a:p>
          <a:endParaRPr lang="ru-RU"/>
        </a:p>
      </dgm:t>
    </dgm:pt>
    <dgm:pt modelId="{5437E7AE-3047-4C5C-83A9-BD2A07A1B863}" type="asst">
      <dgm:prSet custT="1"/>
      <dgm:spPr>
        <a:solidFill>
          <a:srgbClr val="E8D9F3"/>
        </a:solidFill>
        <a:ln w="28575"/>
      </dgm:spPr>
      <dgm:t>
        <a:bodyPr/>
        <a:lstStyle/>
        <a:p>
          <a:pPr>
            <a:spcAft>
              <a:spcPts val="0"/>
            </a:spcAft>
          </a:pPr>
          <a:r>
            <a:rPr lang="ro-RO" sz="1900" b="1" smtClean="0">
              <a:solidFill>
                <a:schemeClr val="tx1"/>
              </a:solidFill>
            </a:rPr>
            <a:t>Sectorul</a:t>
          </a:r>
        </a:p>
        <a:p>
          <a:pPr>
            <a:spcAft>
              <a:spcPts val="0"/>
            </a:spcAft>
          </a:pPr>
          <a:r>
            <a:rPr lang="ro-RO" sz="1900" b="1" smtClean="0">
              <a:solidFill>
                <a:schemeClr val="tx1"/>
              </a:solidFill>
            </a:rPr>
            <a:t> de istorie a limbii, dialectologie şi </a:t>
          </a:r>
        </a:p>
        <a:p>
          <a:pPr>
            <a:spcAft>
              <a:spcPts val="0"/>
            </a:spcAft>
          </a:pPr>
          <a:r>
            <a:rPr lang="ro-RO" sz="1900" b="1" smtClean="0">
              <a:solidFill>
                <a:schemeClr val="tx1"/>
              </a:solidFill>
            </a:rPr>
            <a:t>onomastică</a:t>
          </a:r>
          <a:endParaRPr lang="ru-RU" sz="1900" b="1" dirty="0">
            <a:solidFill>
              <a:schemeClr val="tx1"/>
            </a:solidFill>
          </a:endParaRPr>
        </a:p>
      </dgm:t>
    </dgm:pt>
    <dgm:pt modelId="{06E4BE28-31E7-4F23-A248-C0056E1B2633}" type="sibTrans" cxnId="{C43E32A1-871A-4D14-B5F3-8445ACA70290}">
      <dgm:prSet/>
      <dgm:spPr/>
      <dgm:t>
        <a:bodyPr/>
        <a:lstStyle/>
        <a:p>
          <a:endParaRPr lang="ru-RU"/>
        </a:p>
      </dgm:t>
    </dgm:pt>
    <dgm:pt modelId="{62193EF9-DC52-41EE-AA28-9D3882BDB139}" type="parTrans" cxnId="{C43E32A1-871A-4D14-B5F3-8445ACA70290}">
      <dgm:prSet/>
      <dgm:spPr/>
      <dgm:t>
        <a:bodyPr/>
        <a:lstStyle/>
        <a:p>
          <a:endParaRPr lang="ru-RU"/>
        </a:p>
      </dgm:t>
    </dgm:pt>
    <dgm:pt modelId="{4400A43E-5CB6-4433-990B-D23406738673}" type="asst">
      <dgm:prSet custT="1"/>
      <dgm:spPr>
        <a:solidFill>
          <a:srgbClr val="E8D9F3"/>
        </a:solidFill>
        <a:ln w="28575"/>
      </dgm:spPr>
      <dgm:t>
        <a:bodyPr/>
        <a:lstStyle/>
        <a:p>
          <a:pPr>
            <a:spcAft>
              <a:spcPts val="0"/>
            </a:spcAft>
          </a:pPr>
          <a:r>
            <a:rPr lang="ro-RO" sz="1900" b="1" smtClean="0">
              <a:solidFill>
                <a:schemeClr val="tx1"/>
              </a:solidFill>
            </a:rPr>
            <a:t>Sectorul </a:t>
          </a:r>
        </a:p>
        <a:p>
          <a:pPr>
            <a:spcAft>
              <a:spcPts val="0"/>
            </a:spcAft>
          </a:pPr>
          <a:r>
            <a:rPr lang="ro-RO" sz="1900" b="1" smtClean="0">
              <a:solidFill>
                <a:schemeClr val="tx1"/>
              </a:solidFill>
            </a:rPr>
            <a:t>de lexicologie şi lexicografie </a:t>
          </a:r>
          <a:endParaRPr lang="ru-RU" sz="1900" b="1" dirty="0">
            <a:solidFill>
              <a:schemeClr val="tx1"/>
            </a:solidFill>
          </a:endParaRPr>
        </a:p>
      </dgm:t>
    </dgm:pt>
    <dgm:pt modelId="{C81B7254-1019-4AD5-AD24-A84AC185A7C5}" type="sibTrans" cxnId="{08AA0C2B-56E6-4FD1-AEBF-06CCA957E7B8}">
      <dgm:prSet/>
      <dgm:spPr/>
      <dgm:t>
        <a:bodyPr/>
        <a:lstStyle/>
        <a:p>
          <a:endParaRPr lang="ru-RU"/>
        </a:p>
      </dgm:t>
    </dgm:pt>
    <dgm:pt modelId="{6BA06010-115C-42A8-B1A1-AF23672EA42C}" type="parTrans" cxnId="{08AA0C2B-56E6-4FD1-AEBF-06CCA957E7B8}">
      <dgm:prSet/>
      <dgm:spPr/>
      <dgm:t>
        <a:bodyPr/>
        <a:lstStyle/>
        <a:p>
          <a:endParaRPr lang="ru-RU"/>
        </a:p>
      </dgm:t>
    </dgm:pt>
    <dgm:pt modelId="{D222F432-1E78-4550-AFCA-85A15ABE8FAB}" type="asst">
      <dgm:prSet custT="1"/>
      <dgm:spPr>
        <a:solidFill>
          <a:srgbClr val="FFCCFF"/>
        </a:solidFill>
        <a:ln w="28575"/>
      </dgm:spPr>
      <dgm:t>
        <a:bodyPr/>
        <a:lstStyle/>
        <a:p>
          <a:pPr>
            <a:spcAft>
              <a:spcPts val="0"/>
            </a:spcAft>
          </a:pPr>
          <a:r>
            <a:rPr lang="ro-RO" sz="1800" b="1" dirty="0" smtClean="0">
              <a:solidFill>
                <a:schemeClr val="tx1"/>
              </a:solidFill>
            </a:rPr>
            <a:t>Sectorul de cultiva-</a:t>
          </a:r>
        </a:p>
        <a:p>
          <a:pPr>
            <a:spcAft>
              <a:spcPts val="0"/>
            </a:spcAft>
          </a:pPr>
          <a:r>
            <a:rPr lang="ro-RO" sz="1800" b="1" dirty="0" smtClean="0">
              <a:solidFill>
                <a:schemeClr val="tx1"/>
              </a:solidFill>
            </a:rPr>
            <a:t>re a limbii</a:t>
          </a:r>
          <a:endParaRPr lang="ru-RU" sz="1800" b="1" dirty="0">
            <a:solidFill>
              <a:schemeClr val="tx1"/>
            </a:solidFill>
          </a:endParaRPr>
        </a:p>
      </dgm:t>
    </dgm:pt>
    <dgm:pt modelId="{28AE9C9A-1EF5-4E0A-B167-E7E519B2DF46}" type="sibTrans" cxnId="{0D1234A9-AD9C-4A57-9416-5BFC4B09452B}">
      <dgm:prSet/>
      <dgm:spPr/>
      <dgm:t>
        <a:bodyPr/>
        <a:lstStyle/>
        <a:p>
          <a:endParaRPr lang="ru-RU"/>
        </a:p>
      </dgm:t>
    </dgm:pt>
    <dgm:pt modelId="{A4B25DE7-EA79-4319-9F04-5D0EA65D3209}" type="parTrans" cxnId="{0D1234A9-AD9C-4A57-9416-5BFC4B09452B}">
      <dgm:prSet/>
      <dgm:spPr/>
      <dgm:t>
        <a:bodyPr/>
        <a:lstStyle/>
        <a:p>
          <a:endParaRPr lang="ru-RU"/>
        </a:p>
      </dgm:t>
    </dgm:pt>
    <dgm:pt modelId="{316A11BC-91CF-46DF-A5F3-D504C7217721}" type="pres">
      <dgm:prSet presAssocID="{132D70DD-B66D-431C-9E93-0F271AC96CD1}" presName="hierChild1" presStyleCnt="0">
        <dgm:presLayoutVars>
          <dgm:orgChart val="1"/>
          <dgm:chPref val="1"/>
          <dgm:dir/>
          <dgm:animOne val="branch"/>
          <dgm:animLvl val="lvl"/>
          <dgm:resizeHandles/>
        </dgm:presLayoutVars>
      </dgm:prSet>
      <dgm:spPr/>
      <dgm:t>
        <a:bodyPr/>
        <a:lstStyle/>
        <a:p>
          <a:endParaRPr lang="ru-RU"/>
        </a:p>
      </dgm:t>
    </dgm:pt>
    <dgm:pt modelId="{38CD454E-A35F-4D3B-9D38-C955C71EE664}" type="pres">
      <dgm:prSet presAssocID="{92034ED3-5D84-49DF-82A9-CFFD108C2958}" presName="hierRoot1" presStyleCnt="0">
        <dgm:presLayoutVars>
          <dgm:hierBranch val="init"/>
        </dgm:presLayoutVars>
      </dgm:prSet>
      <dgm:spPr>
        <a:scene3d>
          <a:camera prst="orthographicFront"/>
          <a:lightRig rig="threePt" dir="t"/>
        </a:scene3d>
        <a:sp3d extrusionH="76200" prstMaterial="metal">
          <a:bevelT/>
          <a:bevelB/>
          <a:extrusionClr>
            <a:srgbClr val="4C5F27"/>
          </a:extrusionClr>
        </a:sp3d>
      </dgm:spPr>
      <dgm:t>
        <a:bodyPr/>
        <a:lstStyle/>
        <a:p>
          <a:endParaRPr lang="en-US"/>
        </a:p>
      </dgm:t>
    </dgm:pt>
    <dgm:pt modelId="{71A82DCE-3E76-4657-99D0-A8E6C7270557}" type="pres">
      <dgm:prSet presAssocID="{92034ED3-5D84-49DF-82A9-CFFD108C2958}" presName="rootComposite1"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AFD60A04-8498-4034-B3F9-6348A55F3D37}" type="pres">
      <dgm:prSet presAssocID="{92034ED3-5D84-49DF-82A9-CFFD108C2958}" presName="rootText1" presStyleLbl="node0" presStyleIdx="0" presStyleCnt="1" custScaleX="972390" custScaleY="317802" custLinFactNeighborX="5108" custLinFactNeighborY="-56100">
        <dgm:presLayoutVars>
          <dgm:chPref val="3"/>
        </dgm:presLayoutVars>
      </dgm:prSet>
      <dgm:spPr/>
      <dgm:t>
        <a:bodyPr/>
        <a:lstStyle/>
        <a:p>
          <a:endParaRPr lang="ru-RU"/>
        </a:p>
      </dgm:t>
    </dgm:pt>
    <dgm:pt modelId="{38E46514-4BC4-45A1-929E-9C7F5115292A}" type="pres">
      <dgm:prSet presAssocID="{92034ED3-5D84-49DF-82A9-CFFD108C2958}" presName="rootConnector1" presStyleLbl="node1" presStyleIdx="0" presStyleCnt="0"/>
      <dgm:spPr/>
      <dgm:t>
        <a:bodyPr/>
        <a:lstStyle/>
        <a:p>
          <a:endParaRPr lang="ru-RU"/>
        </a:p>
      </dgm:t>
    </dgm:pt>
    <dgm:pt modelId="{F9D3AA54-4414-49C7-A1CC-ED9B0AF568A8}" type="pres">
      <dgm:prSet presAssocID="{92034ED3-5D84-49DF-82A9-CFFD108C2958}" presName="hierChild2"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EDFE24CE-781F-4395-9F62-7EB3B49E6AEF}" type="pres">
      <dgm:prSet presAssocID="{CA2A5FDF-F3B4-4E67-9F07-AF05803B4E41}" presName="Name37" presStyleLbl="parChTrans1D2" presStyleIdx="0" presStyleCnt="3"/>
      <dgm:spPr/>
      <dgm:t>
        <a:bodyPr/>
        <a:lstStyle/>
        <a:p>
          <a:endParaRPr lang="ru-RU"/>
        </a:p>
      </dgm:t>
    </dgm:pt>
    <dgm:pt modelId="{94810A7F-EEBB-420B-8B20-73F93C6B8EFA}" type="pres">
      <dgm:prSet presAssocID="{BDE3ECDB-6027-40C7-89BA-1B9F18515A45}" presName="hierRoot2" presStyleCnt="0">
        <dgm:presLayoutVars>
          <dgm:hierBranch val="init"/>
        </dgm:presLayoutVars>
      </dgm:prSet>
      <dgm:spPr>
        <a:scene3d>
          <a:camera prst="orthographicFront"/>
          <a:lightRig rig="threePt" dir="t"/>
        </a:scene3d>
        <a:sp3d extrusionH="76200" prstMaterial="metal">
          <a:bevelT/>
          <a:bevelB/>
          <a:extrusionClr>
            <a:srgbClr val="4C5F27"/>
          </a:extrusionClr>
        </a:sp3d>
      </dgm:spPr>
      <dgm:t>
        <a:bodyPr/>
        <a:lstStyle/>
        <a:p>
          <a:endParaRPr lang="en-US"/>
        </a:p>
      </dgm:t>
    </dgm:pt>
    <dgm:pt modelId="{5EA286B9-B9F5-47C1-A742-808E500C7E78}" type="pres">
      <dgm:prSet presAssocID="{BDE3ECDB-6027-40C7-89BA-1B9F18515A45}" presName="rootComposite"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601E98F2-A738-4ED8-BEEF-A4DF915D2017}" type="pres">
      <dgm:prSet presAssocID="{BDE3ECDB-6027-40C7-89BA-1B9F18515A45}" presName="rootText" presStyleLbl="node2" presStyleIdx="0" presStyleCnt="3" custScaleX="367160" custScaleY="310209">
        <dgm:presLayoutVars>
          <dgm:chPref val="3"/>
        </dgm:presLayoutVars>
      </dgm:prSet>
      <dgm:spPr/>
      <dgm:t>
        <a:bodyPr/>
        <a:lstStyle/>
        <a:p>
          <a:endParaRPr lang="ru-RU"/>
        </a:p>
      </dgm:t>
    </dgm:pt>
    <dgm:pt modelId="{C53D33FC-6194-47B8-A8C7-6B907C32FBE5}" type="pres">
      <dgm:prSet presAssocID="{BDE3ECDB-6027-40C7-89BA-1B9F18515A45}" presName="rootConnector" presStyleLbl="node2" presStyleIdx="0" presStyleCnt="3"/>
      <dgm:spPr/>
      <dgm:t>
        <a:bodyPr/>
        <a:lstStyle/>
        <a:p>
          <a:endParaRPr lang="ru-RU"/>
        </a:p>
      </dgm:t>
    </dgm:pt>
    <dgm:pt modelId="{4AA9A763-4A4D-4A1D-AA28-C9AD7AB2F321}" type="pres">
      <dgm:prSet presAssocID="{BDE3ECDB-6027-40C7-89BA-1B9F18515A45}" presName="hierChild4"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E105AB10-DEDF-4210-9133-5A95B6D6638C}" type="pres">
      <dgm:prSet presAssocID="{BDE3ECDB-6027-40C7-89BA-1B9F18515A45}" presName="hierChild5"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CBB1CAB9-0177-4D97-B84A-EAEEA76A0764}" type="pres">
      <dgm:prSet presAssocID="{9252A7FD-7D45-48C1-9097-1D907856CB92}" presName="Name111" presStyleLbl="parChTrans1D3" presStyleIdx="0" presStyleCnt="9"/>
      <dgm:spPr/>
      <dgm:t>
        <a:bodyPr/>
        <a:lstStyle/>
        <a:p>
          <a:endParaRPr lang="ru-RU"/>
        </a:p>
      </dgm:t>
    </dgm:pt>
    <dgm:pt modelId="{F2C7B8C6-04E6-4A05-A93D-B091FC51D68A}" type="pres">
      <dgm:prSet presAssocID="{14CABB15-D603-4B29-BCF3-40FBACC7B924}" presName="hierRoot3" presStyleCnt="0">
        <dgm:presLayoutVars>
          <dgm:hierBranch val="init"/>
        </dgm:presLayoutVars>
      </dgm:prSet>
      <dgm:spPr/>
      <dgm:t>
        <a:bodyPr/>
        <a:lstStyle/>
        <a:p>
          <a:endParaRPr lang="en-US"/>
        </a:p>
      </dgm:t>
    </dgm:pt>
    <dgm:pt modelId="{D05FD718-9067-4F61-A443-EC3B9BE81C2F}" type="pres">
      <dgm:prSet presAssocID="{14CABB15-D603-4B29-BCF3-40FBACC7B924}" presName="rootComposite3" presStyleCnt="0"/>
      <dgm:spPr/>
      <dgm:t>
        <a:bodyPr/>
        <a:lstStyle/>
        <a:p>
          <a:endParaRPr lang="en-US"/>
        </a:p>
      </dgm:t>
    </dgm:pt>
    <dgm:pt modelId="{C62BDBC3-DFE0-46F8-A260-D66BCD89F063}" type="pres">
      <dgm:prSet presAssocID="{14CABB15-D603-4B29-BCF3-40FBACC7B924}" presName="rootText3" presStyleLbl="asst2" presStyleIdx="0" presStyleCnt="9" custScaleX="231129" custScaleY="361215" custLinFactNeighborX="6500" custLinFactNeighborY="37027">
        <dgm:presLayoutVars>
          <dgm:chPref val="3"/>
        </dgm:presLayoutVars>
      </dgm:prSet>
      <dgm:spPr/>
      <dgm:t>
        <a:bodyPr/>
        <a:lstStyle/>
        <a:p>
          <a:endParaRPr lang="ru-RU"/>
        </a:p>
      </dgm:t>
    </dgm:pt>
    <dgm:pt modelId="{156870FF-5C56-4666-8D38-514BF01067B2}" type="pres">
      <dgm:prSet presAssocID="{14CABB15-D603-4B29-BCF3-40FBACC7B924}" presName="rootConnector3" presStyleLbl="asst2" presStyleIdx="0" presStyleCnt="9"/>
      <dgm:spPr/>
      <dgm:t>
        <a:bodyPr/>
        <a:lstStyle/>
        <a:p>
          <a:endParaRPr lang="ru-RU"/>
        </a:p>
      </dgm:t>
    </dgm:pt>
    <dgm:pt modelId="{71B179E1-5705-43D4-910D-8A620FBF4B3D}" type="pres">
      <dgm:prSet presAssocID="{14CABB15-D603-4B29-BCF3-40FBACC7B924}" presName="hierChild6" presStyleCnt="0"/>
      <dgm:spPr/>
      <dgm:t>
        <a:bodyPr/>
        <a:lstStyle/>
        <a:p>
          <a:endParaRPr lang="en-US"/>
        </a:p>
      </dgm:t>
    </dgm:pt>
    <dgm:pt modelId="{BD85CA4E-8CBD-4B12-8D72-1B24B5872DCA}" type="pres">
      <dgm:prSet presAssocID="{14CABB15-D603-4B29-BCF3-40FBACC7B924}" presName="hierChild7" presStyleCnt="0"/>
      <dgm:spPr/>
      <dgm:t>
        <a:bodyPr/>
        <a:lstStyle/>
        <a:p>
          <a:endParaRPr lang="en-US"/>
        </a:p>
      </dgm:t>
    </dgm:pt>
    <dgm:pt modelId="{ED8A5FDC-B574-4A3D-8B3E-AF58F89ACFC0}" type="pres">
      <dgm:prSet presAssocID="{6BA06010-115C-42A8-B1A1-AF23672EA42C}" presName="Name111" presStyleLbl="parChTrans1D3" presStyleIdx="1" presStyleCnt="9"/>
      <dgm:spPr/>
      <dgm:t>
        <a:bodyPr/>
        <a:lstStyle/>
        <a:p>
          <a:endParaRPr lang="ru-RU"/>
        </a:p>
      </dgm:t>
    </dgm:pt>
    <dgm:pt modelId="{8B63F506-0B3E-4ADA-A79E-0FE8EA44C413}" type="pres">
      <dgm:prSet presAssocID="{4400A43E-5CB6-4433-990B-D23406738673}" presName="hierRoot3" presStyleCnt="0">
        <dgm:presLayoutVars>
          <dgm:hierBranch val="init"/>
        </dgm:presLayoutVars>
      </dgm:prSet>
      <dgm:spPr/>
      <dgm:t>
        <a:bodyPr/>
        <a:lstStyle/>
        <a:p>
          <a:endParaRPr lang="en-US"/>
        </a:p>
      </dgm:t>
    </dgm:pt>
    <dgm:pt modelId="{4CA8574C-DBE5-4E11-8CF3-D981EB958023}" type="pres">
      <dgm:prSet presAssocID="{4400A43E-5CB6-4433-990B-D23406738673}" presName="rootComposite3" presStyleCnt="0"/>
      <dgm:spPr/>
      <dgm:t>
        <a:bodyPr/>
        <a:lstStyle/>
        <a:p>
          <a:endParaRPr lang="en-US"/>
        </a:p>
      </dgm:t>
    </dgm:pt>
    <dgm:pt modelId="{D1C06732-8DA9-476F-B036-1A2E1F107368}" type="pres">
      <dgm:prSet presAssocID="{4400A43E-5CB6-4433-990B-D23406738673}" presName="rootText3" presStyleLbl="asst2" presStyleIdx="1" presStyleCnt="9" custScaleX="273784" custScaleY="534350" custLinFactNeighborX="8113" custLinFactNeighborY="37027">
        <dgm:presLayoutVars>
          <dgm:chPref val="3"/>
        </dgm:presLayoutVars>
      </dgm:prSet>
      <dgm:spPr/>
      <dgm:t>
        <a:bodyPr/>
        <a:lstStyle/>
        <a:p>
          <a:endParaRPr lang="ru-RU"/>
        </a:p>
      </dgm:t>
    </dgm:pt>
    <dgm:pt modelId="{8C3144CD-E886-49E3-97F4-B05AB067C8E9}" type="pres">
      <dgm:prSet presAssocID="{4400A43E-5CB6-4433-990B-D23406738673}" presName="rootConnector3" presStyleLbl="asst2" presStyleIdx="1" presStyleCnt="9"/>
      <dgm:spPr/>
      <dgm:t>
        <a:bodyPr/>
        <a:lstStyle/>
        <a:p>
          <a:endParaRPr lang="ru-RU"/>
        </a:p>
      </dgm:t>
    </dgm:pt>
    <dgm:pt modelId="{282422BE-27BD-4AE9-A419-9A41566FA164}" type="pres">
      <dgm:prSet presAssocID="{4400A43E-5CB6-4433-990B-D23406738673}" presName="hierChild6" presStyleCnt="0"/>
      <dgm:spPr/>
      <dgm:t>
        <a:bodyPr/>
        <a:lstStyle/>
        <a:p>
          <a:endParaRPr lang="en-US"/>
        </a:p>
      </dgm:t>
    </dgm:pt>
    <dgm:pt modelId="{DE4510F8-9093-4054-83CE-FC1DCE59C0FF}" type="pres">
      <dgm:prSet presAssocID="{4400A43E-5CB6-4433-990B-D23406738673}" presName="hierChild7" presStyleCnt="0"/>
      <dgm:spPr/>
      <dgm:t>
        <a:bodyPr/>
        <a:lstStyle/>
        <a:p>
          <a:endParaRPr lang="en-US"/>
        </a:p>
      </dgm:t>
    </dgm:pt>
    <dgm:pt modelId="{B3035CA7-6E51-461C-A27C-B3323F7A07AC}" type="pres">
      <dgm:prSet presAssocID="{62193EF9-DC52-41EE-AA28-9D3882BDB139}" presName="Name111" presStyleLbl="parChTrans1D3" presStyleIdx="2" presStyleCnt="9"/>
      <dgm:spPr/>
      <dgm:t>
        <a:bodyPr/>
        <a:lstStyle/>
        <a:p>
          <a:endParaRPr lang="ru-RU"/>
        </a:p>
      </dgm:t>
    </dgm:pt>
    <dgm:pt modelId="{6BE04DF8-C8C7-48C2-AEC4-980AAAAA35FA}" type="pres">
      <dgm:prSet presAssocID="{5437E7AE-3047-4C5C-83A9-BD2A07A1B863}" presName="hierRoot3" presStyleCnt="0">
        <dgm:presLayoutVars>
          <dgm:hierBranch val="init"/>
        </dgm:presLayoutVars>
      </dgm:prSet>
      <dgm:spPr/>
      <dgm:t>
        <a:bodyPr/>
        <a:lstStyle/>
        <a:p>
          <a:endParaRPr lang="en-US"/>
        </a:p>
      </dgm:t>
    </dgm:pt>
    <dgm:pt modelId="{FBE8901A-A101-4F33-8E1C-8458B1C64D46}" type="pres">
      <dgm:prSet presAssocID="{5437E7AE-3047-4C5C-83A9-BD2A07A1B863}" presName="rootComposite3" presStyleCnt="0"/>
      <dgm:spPr/>
      <dgm:t>
        <a:bodyPr/>
        <a:lstStyle/>
        <a:p>
          <a:endParaRPr lang="en-US"/>
        </a:p>
      </dgm:t>
    </dgm:pt>
    <dgm:pt modelId="{148D2EC0-F3C0-4BDF-A249-C8235920E5D5}" type="pres">
      <dgm:prSet presAssocID="{5437E7AE-3047-4C5C-83A9-BD2A07A1B863}" presName="rootText3" presStyleLbl="asst2" presStyleIdx="2" presStyleCnt="9" custScaleX="286024" custScaleY="622107">
        <dgm:presLayoutVars>
          <dgm:chPref val="3"/>
        </dgm:presLayoutVars>
      </dgm:prSet>
      <dgm:spPr/>
      <dgm:t>
        <a:bodyPr/>
        <a:lstStyle/>
        <a:p>
          <a:endParaRPr lang="ru-RU"/>
        </a:p>
      </dgm:t>
    </dgm:pt>
    <dgm:pt modelId="{0F442277-ADF5-4E5A-B14F-BE3A27E207C0}" type="pres">
      <dgm:prSet presAssocID="{5437E7AE-3047-4C5C-83A9-BD2A07A1B863}" presName="rootConnector3" presStyleLbl="asst2" presStyleIdx="2" presStyleCnt="9"/>
      <dgm:spPr/>
      <dgm:t>
        <a:bodyPr/>
        <a:lstStyle/>
        <a:p>
          <a:endParaRPr lang="ru-RU"/>
        </a:p>
      </dgm:t>
    </dgm:pt>
    <dgm:pt modelId="{5A7C1D18-AD89-427D-8B44-60A0BE12E339}" type="pres">
      <dgm:prSet presAssocID="{5437E7AE-3047-4C5C-83A9-BD2A07A1B863}" presName="hierChild6" presStyleCnt="0"/>
      <dgm:spPr/>
      <dgm:t>
        <a:bodyPr/>
        <a:lstStyle/>
        <a:p>
          <a:endParaRPr lang="en-US"/>
        </a:p>
      </dgm:t>
    </dgm:pt>
    <dgm:pt modelId="{8BF8C7BA-00A7-4BF7-AFE3-661641F237A6}" type="pres">
      <dgm:prSet presAssocID="{5437E7AE-3047-4C5C-83A9-BD2A07A1B863}" presName="hierChild7" presStyleCnt="0"/>
      <dgm:spPr/>
      <dgm:t>
        <a:bodyPr/>
        <a:lstStyle/>
        <a:p>
          <a:endParaRPr lang="en-US"/>
        </a:p>
      </dgm:t>
    </dgm:pt>
    <dgm:pt modelId="{B3FBFFEC-6972-4C1D-A380-47F24BFB6BC7}" type="pres">
      <dgm:prSet presAssocID="{42F333A0-B19A-4BB6-8092-0D68B8C1CAAD}" presName="Name37" presStyleLbl="parChTrans1D2" presStyleIdx="1" presStyleCnt="3"/>
      <dgm:spPr/>
      <dgm:t>
        <a:bodyPr/>
        <a:lstStyle/>
        <a:p>
          <a:endParaRPr lang="ru-RU"/>
        </a:p>
      </dgm:t>
    </dgm:pt>
    <dgm:pt modelId="{4C8FD37A-A0CB-4218-8DF9-04F04389B97F}" type="pres">
      <dgm:prSet presAssocID="{A36E23F6-D511-4BB4-833C-EF3DE3302134}" presName="hierRoot2" presStyleCnt="0">
        <dgm:presLayoutVars>
          <dgm:hierBranch val="init"/>
        </dgm:presLayoutVars>
      </dgm:prSet>
      <dgm:spPr>
        <a:scene3d>
          <a:camera prst="orthographicFront"/>
          <a:lightRig rig="threePt" dir="t"/>
        </a:scene3d>
        <a:sp3d extrusionH="76200" prstMaterial="metal">
          <a:bevelT/>
          <a:bevelB/>
          <a:extrusionClr>
            <a:srgbClr val="4C5F27"/>
          </a:extrusionClr>
        </a:sp3d>
      </dgm:spPr>
      <dgm:t>
        <a:bodyPr/>
        <a:lstStyle/>
        <a:p>
          <a:endParaRPr lang="en-US"/>
        </a:p>
      </dgm:t>
    </dgm:pt>
    <dgm:pt modelId="{DA136107-0AD7-4D0C-B63D-80774E06DAC3}" type="pres">
      <dgm:prSet presAssocID="{A36E23F6-D511-4BB4-833C-EF3DE3302134}" presName="rootComposite"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E111FD89-5DC0-4F75-B753-879CEE3ED9F6}" type="pres">
      <dgm:prSet presAssocID="{A36E23F6-D511-4BB4-833C-EF3DE3302134}" presName="rootText" presStyleLbl="node2" presStyleIdx="1" presStyleCnt="3" custAng="0" custScaleX="542626" custScaleY="296770">
        <dgm:presLayoutVars>
          <dgm:chPref val="3"/>
        </dgm:presLayoutVars>
      </dgm:prSet>
      <dgm:spPr/>
      <dgm:t>
        <a:bodyPr/>
        <a:lstStyle/>
        <a:p>
          <a:endParaRPr lang="ru-RU"/>
        </a:p>
      </dgm:t>
    </dgm:pt>
    <dgm:pt modelId="{F1DA7981-DDB3-4F33-9B88-93C95225883E}" type="pres">
      <dgm:prSet presAssocID="{A36E23F6-D511-4BB4-833C-EF3DE3302134}" presName="rootConnector" presStyleLbl="node2" presStyleIdx="1" presStyleCnt="3"/>
      <dgm:spPr/>
      <dgm:t>
        <a:bodyPr/>
        <a:lstStyle/>
        <a:p>
          <a:endParaRPr lang="ru-RU"/>
        </a:p>
      </dgm:t>
    </dgm:pt>
    <dgm:pt modelId="{51534E55-186D-492D-812E-035432B35B26}" type="pres">
      <dgm:prSet presAssocID="{A36E23F6-D511-4BB4-833C-EF3DE3302134}" presName="hierChild4"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3C3452A7-A420-4A25-896D-62A99F335EE6}" type="pres">
      <dgm:prSet presAssocID="{A36E23F6-D511-4BB4-833C-EF3DE3302134}" presName="hierChild5"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04ED236A-A621-4E86-A232-187BC3462B6F}" type="pres">
      <dgm:prSet presAssocID="{F8A47CD1-8CB2-470C-9529-2E2E61F7EE97}" presName="Name111" presStyleLbl="parChTrans1D3" presStyleIdx="3" presStyleCnt="9"/>
      <dgm:spPr/>
      <dgm:t>
        <a:bodyPr/>
        <a:lstStyle/>
        <a:p>
          <a:endParaRPr lang="ru-RU"/>
        </a:p>
      </dgm:t>
    </dgm:pt>
    <dgm:pt modelId="{30B5993A-B8DE-4898-A86D-24527518B0B4}" type="pres">
      <dgm:prSet presAssocID="{FD000B8A-1379-487C-8961-A0B852734DDD}" presName="hierRoot3" presStyleCnt="0">
        <dgm:presLayoutVars>
          <dgm:hierBranch val="init"/>
        </dgm:presLayoutVars>
      </dgm:prSet>
      <dgm:spPr/>
      <dgm:t>
        <a:bodyPr/>
        <a:lstStyle/>
        <a:p>
          <a:endParaRPr lang="en-US"/>
        </a:p>
      </dgm:t>
    </dgm:pt>
    <dgm:pt modelId="{8ABEB2E2-CEA2-4490-8C98-3980F3E7DCF3}" type="pres">
      <dgm:prSet presAssocID="{FD000B8A-1379-487C-8961-A0B852734DDD}" presName="rootComposite3" presStyleCnt="0"/>
      <dgm:spPr/>
      <dgm:t>
        <a:bodyPr/>
        <a:lstStyle/>
        <a:p>
          <a:endParaRPr lang="en-US"/>
        </a:p>
      </dgm:t>
    </dgm:pt>
    <dgm:pt modelId="{D65E6DC0-91F2-46B5-9F3E-66015C879559}" type="pres">
      <dgm:prSet presAssocID="{FD000B8A-1379-487C-8961-A0B852734DDD}" presName="rootText3" presStyleLbl="asst2" presStyleIdx="3" presStyleCnt="9" custScaleX="272583" custScaleY="622658" custLinFactNeighborX="8546" custLinFactNeighborY="50466">
        <dgm:presLayoutVars>
          <dgm:chPref val="3"/>
        </dgm:presLayoutVars>
      </dgm:prSet>
      <dgm:spPr/>
      <dgm:t>
        <a:bodyPr/>
        <a:lstStyle/>
        <a:p>
          <a:endParaRPr lang="ru-RU"/>
        </a:p>
      </dgm:t>
    </dgm:pt>
    <dgm:pt modelId="{B0B8A510-F699-4EC3-B37B-0333BE8FF4F2}" type="pres">
      <dgm:prSet presAssocID="{FD000B8A-1379-487C-8961-A0B852734DDD}" presName="rootConnector3" presStyleLbl="asst2" presStyleIdx="3" presStyleCnt="9"/>
      <dgm:spPr/>
      <dgm:t>
        <a:bodyPr/>
        <a:lstStyle/>
        <a:p>
          <a:endParaRPr lang="ru-RU"/>
        </a:p>
      </dgm:t>
    </dgm:pt>
    <dgm:pt modelId="{636B3815-DB35-4CEF-8383-EFD9E2FCCDF0}" type="pres">
      <dgm:prSet presAssocID="{FD000B8A-1379-487C-8961-A0B852734DDD}" presName="hierChild6" presStyleCnt="0"/>
      <dgm:spPr/>
      <dgm:t>
        <a:bodyPr/>
        <a:lstStyle/>
        <a:p>
          <a:endParaRPr lang="en-US"/>
        </a:p>
      </dgm:t>
    </dgm:pt>
    <dgm:pt modelId="{604A17B2-B477-42DD-8FCA-41D5B1797CA6}" type="pres">
      <dgm:prSet presAssocID="{FD000B8A-1379-487C-8961-A0B852734DDD}" presName="hierChild7" presStyleCnt="0"/>
      <dgm:spPr/>
      <dgm:t>
        <a:bodyPr/>
        <a:lstStyle/>
        <a:p>
          <a:endParaRPr lang="en-US"/>
        </a:p>
      </dgm:t>
    </dgm:pt>
    <dgm:pt modelId="{6F1D9237-3E66-4AFB-9AF5-C3CC9FBEF6EA}" type="pres">
      <dgm:prSet presAssocID="{98613E6D-7DE2-4F24-893D-4904148018C1}" presName="Name111" presStyleLbl="parChTrans1D3" presStyleIdx="4" presStyleCnt="9"/>
      <dgm:spPr/>
      <dgm:t>
        <a:bodyPr/>
        <a:lstStyle/>
        <a:p>
          <a:endParaRPr lang="ru-RU"/>
        </a:p>
      </dgm:t>
    </dgm:pt>
    <dgm:pt modelId="{212B1D15-E5AB-46A2-B9F7-39F255BE54A6}" type="pres">
      <dgm:prSet presAssocID="{44429638-54A5-4054-978D-1F161C978986}" presName="hierRoot3" presStyleCnt="0">
        <dgm:presLayoutVars>
          <dgm:hierBranch val="init"/>
        </dgm:presLayoutVars>
      </dgm:prSet>
      <dgm:spPr/>
      <dgm:t>
        <a:bodyPr/>
        <a:lstStyle/>
        <a:p>
          <a:endParaRPr lang="en-US"/>
        </a:p>
      </dgm:t>
    </dgm:pt>
    <dgm:pt modelId="{27339D0F-2BF9-412B-8D8F-790E6E902848}" type="pres">
      <dgm:prSet presAssocID="{44429638-54A5-4054-978D-1F161C978986}" presName="rootComposite3" presStyleCnt="0"/>
      <dgm:spPr/>
      <dgm:t>
        <a:bodyPr/>
        <a:lstStyle/>
        <a:p>
          <a:endParaRPr lang="en-US"/>
        </a:p>
      </dgm:t>
    </dgm:pt>
    <dgm:pt modelId="{2AEAEB34-7A71-48B8-94BF-34604E518E1C}" type="pres">
      <dgm:prSet presAssocID="{44429638-54A5-4054-978D-1F161C978986}" presName="rootText3" presStyleLbl="asst2" presStyleIdx="4" presStyleCnt="9" custScaleX="318568" custScaleY="580149" custLinFactNeighborX="5555" custLinFactNeighborY="50466">
        <dgm:presLayoutVars>
          <dgm:chPref val="3"/>
        </dgm:presLayoutVars>
      </dgm:prSet>
      <dgm:spPr/>
      <dgm:t>
        <a:bodyPr/>
        <a:lstStyle/>
        <a:p>
          <a:endParaRPr lang="ru-RU"/>
        </a:p>
      </dgm:t>
    </dgm:pt>
    <dgm:pt modelId="{4D6E289B-44C3-4848-A590-92612742278D}" type="pres">
      <dgm:prSet presAssocID="{44429638-54A5-4054-978D-1F161C978986}" presName="rootConnector3" presStyleLbl="asst2" presStyleIdx="4" presStyleCnt="9"/>
      <dgm:spPr/>
      <dgm:t>
        <a:bodyPr/>
        <a:lstStyle/>
        <a:p>
          <a:endParaRPr lang="ru-RU"/>
        </a:p>
      </dgm:t>
    </dgm:pt>
    <dgm:pt modelId="{86C1E27F-ECE1-45AF-88DD-1F0C85FDC92C}" type="pres">
      <dgm:prSet presAssocID="{44429638-54A5-4054-978D-1F161C978986}" presName="hierChild6" presStyleCnt="0"/>
      <dgm:spPr/>
      <dgm:t>
        <a:bodyPr/>
        <a:lstStyle/>
        <a:p>
          <a:endParaRPr lang="en-US"/>
        </a:p>
      </dgm:t>
    </dgm:pt>
    <dgm:pt modelId="{CB8262B2-59BB-4245-8CBE-1F05E40E8724}" type="pres">
      <dgm:prSet presAssocID="{44429638-54A5-4054-978D-1F161C978986}" presName="hierChild7" presStyleCnt="0"/>
      <dgm:spPr/>
      <dgm:t>
        <a:bodyPr/>
        <a:lstStyle/>
        <a:p>
          <a:endParaRPr lang="en-US"/>
        </a:p>
      </dgm:t>
    </dgm:pt>
    <dgm:pt modelId="{EF5EACB2-85CE-42E6-9508-AA092C46CB76}" type="pres">
      <dgm:prSet presAssocID="{E8897582-DA97-4478-A801-11AC6D6F11E8}" presName="Name111" presStyleLbl="parChTrans1D3" presStyleIdx="5" presStyleCnt="9"/>
      <dgm:spPr/>
      <dgm:t>
        <a:bodyPr/>
        <a:lstStyle/>
        <a:p>
          <a:endParaRPr lang="ru-RU"/>
        </a:p>
      </dgm:t>
    </dgm:pt>
    <dgm:pt modelId="{93E173F8-6B0F-4292-B6FC-37DD8F9D302F}" type="pres">
      <dgm:prSet presAssocID="{7DB27E90-E67F-4C6A-94CC-728F488B2F87}" presName="hierRoot3" presStyleCnt="0">
        <dgm:presLayoutVars>
          <dgm:hierBranch val="init"/>
        </dgm:presLayoutVars>
      </dgm:prSet>
      <dgm:spPr/>
      <dgm:t>
        <a:bodyPr/>
        <a:lstStyle/>
        <a:p>
          <a:endParaRPr lang="en-US"/>
        </a:p>
      </dgm:t>
    </dgm:pt>
    <dgm:pt modelId="{368AAF01-F244-4461-92EC-1E16C5D6F5D0}" type="pres">
      <dgm:prSet presAssocID="{7DB27E90-E67F-4C6A-94CC-728F488B2F87}" presName="rootComposite3" presStyleCnt="0"/>
      <dgm:spPr/>
      <dgm:t>
        <a:bodyPr/>
        <a:lstStyle/>
        <a:p>
          <a:endParaRPr lang="en-US"/>
        </a:p>
      </dgm:t>
    </dgm:pt>
    <dgm:pt modelId="{4497A4B8-3593-463A-B22F-DB78DE20868A}" type="pres">
      <dgm:prSet presAssocID="{7DB27E90-E67F-4C6A-94CC-728F488B2F87}" presName="rootText3" presStyleLbl="asst2" presStyleIdx="5" presStyleCnt="9" custScaleX="290627" custScaleY="456732" custLinFactY="25057" custLinFactNeighborX="-4873" custLinFactNeighborY="100000">
        <dgm:presLayoutVars>
          <dgm:chPref val="3"/>
        </dgm:presLayoutVars>
      </dgm:prSet>
      <dgm:spPr/>
      <dgm:t>
        <a:bodyPr/>
        <a:lstStyle/>
        <a:p>
          <a:endParaRPr lang="ru-RU"/>
        </a:p>
      </dgm:t>
    </dgm:pt>
    <dgm:pt modelId="{D5F565B3-5919-4B22-9837-E7C5ED86D59A}" type="pres">
      <dgm:prSet presAssocID="{7DB27E90-E67F-4C6A-94CC-728F488B2F87}" presName="rootConnector3" presStyleLbl="asst2" presStyleIdx="5" presStyleCnt="9"/>
      <dgm:spPr/>
      <dgm:t>
        <a:bodyPr/>
        <a:lstStyle/>
        <a:p>
          <a:endParaRPr lang="ru-RU"/>
        </a:p>
      </dgm:t>
    </dgm:pt>
    <dgm:pt modelId="{2C9D65F7-FB6D-45D4-8969-267477DC59CA}" type="pres">
      <dgm:prSet presAssocID="{7DB27E90-E67F-4C6A-94CC-728F488B2F87}" presName="hierChild6" presStyleCnt="0"/>
      <dgm:spPr/>
      <dgm:t>
        <a:bodyPr/>
        <a:lstStyle/>
        <a:p>
          <a:endParaRPr lang="en-US"/>
        </a:p>
      </dgm:t>
    </dgm:pt>
    <dgm:pt modelId="{D87638C1-3D71-4C65-B589-B6056EC191F6}" type="pres">
      <dgm:prSet presAssocID="{7DB27E90-E67F-4C6A-94CC-728F488B2F87}" presName="hierChild7" presStyleCnt="0"/>
      <dgm:spPr/>
      <dgm:t>
        <a:bodyPr/>
        <a:lstStyle/>
        <a:p>
          <a:endParaRPr lang="en-US"/>
        </a:p>
      </dgm:t>
    </dgm:pt>
    <dgm:pt modelId="{D98285E7-8A67-4608-8615-AD039FC094B2}" type="pres">
      <dgm:prSet presAssocID="{BDC861F1-1167-44C9-89A4-FB45D7DE95C5}" presName="Name111" presStyleLbl="parChTrans1D3" presStyleIdx="6" presStyleCnt="9"/>
      <dgm:spPr/>
      <dgm:t>
        <a:bodyPr/>
        <a:lstStyle/>
        <a:p>
          <a:endParaRPr lang="ru-RU"/>
        </a:p>
      </dgm:t>
    </dgm:pt>
    <dgm:pt modelId="{F73DB88B-792B-486A-8F4F-D17BEA7A19F8}" type="pres">
      <dgm:prSet presAssocID="{F77435C0-84F1-46E2-AA8B-54FD3A5C572B}" presName="hierRoot3" presStyleCnt="0">
        <dgm:presLayoutVars>
          <dgm:hierBranch val="init"/>
        </dgm:presLayoutVars>
      </dgm:prSet>
      <dgm:spPr/>
      <dgm:t>
        <a:bodyPr/>
        <a:lstStyle/>
        <a:p>
          <a:endParaRPr lang="en-US"/>
        </a:p>
      </dgm:t>
    </dgm:pt>
    <dgm:pt modelId="{F130D8DA-0500-4CC0-8933-33355758CB09}" type="pres">
      <dgm:prSet presAssocID="{F77435C0-84F1-46E2-AA8B-54FD3A5C572B}" presName="rootComposite3" presStyleCnt="0"/>
      <dgm:spPr/>
      <dgm:t>
        <a:bodyPr/>
        <a:lstStyle/>
        <a:p>
          <a:endParaRPr lang="en-US"/>
        </a:p>
      </dgm:t>
    </dgm:pt>
    <dgm:pt modelId="{8DD4A0FE-0BB0-4282-8398-D796C763154F}" type="pres">
      <dgm:prSet presAssocID="{F77435C0-84F1-46E2-AA8B-54FD3A5C572B}" presName="rootText3" presStyleLbl="asst2" presStyleIdx="6" presStyleCnt="9" custScaleX="290634" custScaleY="450293" custLinFactY="25057" custLinFactNeighborX="5555" custLinFactNeighborY="100000">
        <dgm:presLayoutVars>
          <dgm:chPref val="3"/>
        </dgm:presLayoutVars>
      </dgm:prSet>
      <dgm:spPr/>
      <dgm:t>
        <a:bodyPr/>
        <a:lstStyle/>
        <a:p>
          <a:endParaRPr lang="ru-RU"/>
        </a:p>
      </dgm:t>
    </dgm:pt>
    <dgm:pt modelId="{D19D1EE4-DA91-4153-8889-22FB30F52724}" type="pres">
      <dgm:prSet presAssocID="{F77435C0-84F1-46E2-AA8B-54FD3A5C572B}" presName="rootConnector3" presStyleLbl="asst2" presStyleIdx="6" presStyleCnt="9"/>
      <dgm:spPr/>
      <dgm:t>
        <a:bodyPr/>
        <a:lstStyle/>
        <a:p>
          <a:endParaRPr lang="ru-RU"/>
        </a:p>
      </dgm:t>
    </dgm:pt>
    <dgm:pt modelId="{FF6BDB29-A471-4C36-8259-C36994324735}" type="pres">
      <dgm:prSet presAssocID="{F77435C0-84F1-46E2-AA8B-54FD3A5C572B}" presName="hierChild6" presStyleCnt="0"/>
      <dgm:spPr/>
      <dgm:t>
        <a:bodyPr/>
        <a:lstStyle/>
        <a:p>
          <a:endParaRPr lang="en-US"/>
        </a:p>
      </dgm:t>
    </dgm:pt>
    <dgm:pt modelId="{E10C1BB6-3238-4417-8122-5CF50340C13D}" type="pres">
      <dgm:prSet presAssocID="{F77435C0-84F1-46E2-AA8B-54FD3A5C572B}" presName="hierChild7" presStyleCnt="0"/>
      <dgm:spPr/>
      <dgm:t>
        <a:bodyPr/>
        <a:lstStyle/>
        <a:p>
          <a:endParaRPr lang="en-US"/>
        </a:p>
      </dgm:t>
    </dgm:pt>
    <dgm:pt modelId="{358C43E8-C597-4562-BB4C-0038F20C25D4}" type="pres">
      <dgm:prSet presAssocID="{39570D80-E44F-4600-9306-3161B1C97873}" presName="Name37" presStyleLbl="parChTrans1D2" presStyleIdx="2" presStyleCnt="3"/>
      <dgm:spPr/>
      <dgm:t>
        <a:bodyPr/>
        <a:lstStyle/>
        <a:p>
          <a:endParaRPr lang="ru-RU"/>
        </a:p>
      </dgm:t>
    </dgm:pt>
    <dgm:pt modelId="{C87C399B-7982-4D50-B90F-4D50EC0238D4}" type="pres">
      <dgm:prSet presAssocID="{6D6A7D74-E613-4FBD-AEC1-4F22AD2E7792}" presName="hierRoot2" presStyleCnt="0">
        <dgm:presLayoutVars>
          <dgm:hierBranch val="init"/>
        </dgm:presLayoutVars>
      </dgm:prSet>
      <dgm:spPr>
        <a:scene3d>
          <a:camera prst="orthographicFront"/>
          <a:lightRig rig="threePt" dir="t"/>
        </a:scene3d>
        <a:sp3d extrusionH="76200" prstMaterial="metal">
          <a:bevelT/>
          <a:bevelB/>
          <a:extrusionClr>
            <a:srgbClr val="4C5F27"/>
          </a:extrusionClr>
        </a:sp3d>
      </dgm:spPr>
      <dgm:t>
        <a:bodyPr/>
        <a:lstStyle/>
        <a:p>
          <a:endParaRPr lang="en-US"/>
        </a:p>
      </dgm:t>
    </dgm:pt>
    <dgm:pt modelId="{C35DEFD2-11F9-4A6E-A916-6732D5B8235C}" type="pres">
      <dgm:prSet presAssocID="{6D6A7D74-E613-4FBD-AEC1-4F22AD2E7792}" presName="rootComposite"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CCE65553-230D-448F-9C0D-5D057E3DCA94}" type="pres">
      <dgm:prSet presAssocID="{6D6A7D74-E613-4FBD-AEC1-4F22AD2E7792}" presName="rootText" presStyleLbl="node2" presStyleIdx="2" presStyleCnt="3" custScaleX="346850" custScaleY="292403">
        <dgm:presLayoutVars>
          <dgm:chPref val="3"/>
        </dgm:presLayoutVars>
      </dgm:prSet>
      <dgm:spPr/>
      <dgm:t>
        <a:bodyPr/>
        <a:lstStyle/>
        <a:p>
          <a:endParaRPr lang="ru-RU"/>
        </a:p>
      </dgm:t>
    </dgm:pt>
    <dgm:pt modelId="{475C3005-94D9-4FDD-B108-EA748E9A15F7}" type="pres">
      <dgm:prSet presAssocID="{6D6A7D74-E613-4FBD-AEC1-4F22AD2E7792}" presName="rootConnector" presStyleLbl="node2" presStyleIdx="2" presStyleCnt="3"/>
      <dgm:spPr/>
      <dgm:t>
        <a:bodyPr/>
        <a:lstStyle/>
        <a:p>
          <a:endParaRPr lang="ru-RU"/>
        </a:p>
      </dgm:t>
    </dgm:pt>
    <dgm:pt modelId="{07F89447-5F9C-4B67-8320-CC2E3FF8D6F4}" type="pres">
      <dgm:prSet presAssocID="{6D6A7D74-E613-4FBD-AEC1-4F22AD2E7792}" presName="hierChild4"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28067302-5E20-4487-BE0A-4F4B5478364E}" type="pres">
      <dgm:prSet presAssocID="{6D6A7D74-E613-4FBD-AEC1-4F22AD2E7792}" presName="hierChild5"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 modelId="{042B1464-AD2B-4461-8210-7DCC721B255F}" type="pres">
      <dgm:prSet presAssocID="{E43B8F08-1240-4D9A-89FE-B23FAE99D927}" presName="Name111" presStyleLbl="parChTrans1D3" presStyleIdx="7" presStyleCnt="9"/>
      <dgm:spPr/>
      <dgm:t>
        <a:bodyPr/>
        <a:lstStyle/>
        <a:p>
          <a:endParaRPr lang="ru-RU"/>
        </a:p>
      </dgm:t>
    </dgm:pt>
    <dgm:pt modelId="{59A1D5F7-3C90-4E93-BEA2-E3FDC54DFA45}" type="pres">
      <dgm:prSet presAssocID="{6DAB5F30-F187-421F-BADB-7F877F1BE9DE}" presName="hierRoot3" presStyleCnt="0">
        <dgm:presLayoutVars>
          <dgm:hierBranch val="init"/>
        </dgm:presLayoutVars>
      </dgm:prSet>
      <dgm:spPr/>
      <dgm:t>
        <a:bodyPr/>
        <a:lstStyle/>
        <a:p>
          <a:endParaRPr lang="en-US"/>
        </a:p>
      </dgm:t>
    </dgm:pt>
    <dgm:pt modelId="{A5F258B8-1057-4844-A33A-C9A16138C759}" type="pres">
      <dgm:prSet presAssocID="{6DAB5F30-F187-421F-BADB-7F877F1BE9DE}" presName="rootComposite3" presStyleCnt="0"/>
      <dgm:spPr/>
      <dgm:t>
        <a:bodyPr/>
        <a:lstStyle/>
        <a:p>
          <a:endParaRPr lang="en-US"/>
        </a:p>
      </dgm:t>
    </dgm:pt>
    <dgm:pt modelId="{AFBBEC95-CB1B-4CB8-9BA1-F05FB5E978AC}" type="pres">
      <dgm:prSet presAssocID="{6DAB5F30-F187-421F-BADB-7F877F1BE9DE}" presName="rootText3" presStyleLbl="asst2" presStyleIdx="7" presStyleCnt="9" custScaleX="194040" custScaleY="613300" custLinFactNeighborX="2785" custLinFactNeighborY="54833">
        <dgm:presLayoutVars>
          <dgm:chPref val="3"/>
        </dgm:presLayoutVars>
      </dgm:prSet>
      <dgm:spPr/>
      <dgm:t>
        <a:bodyPr/>
        <a:lstStyle/>
        <a:p>
          <a:endParaRPr lang="ru-RU"/>
        </a:p>
      </dgm:t>
    </dgm:pt>
    <dgm:pt modelId="{CC12A8FC-31C1-4139-9B73-7C545CBD9C3D}" type="pres">
      <dgm:prSet presAssocID="{6DAB5F30-F187-421F-BADB-7F877F1BE9DE}" presName="rootConnector3" presStyleLbl="asst2" presStyleIdx="7" presStyleCnt="9"/>
      <dgm:spPr/>
      <dgm:t>
        <a:bodyPr/>
        <a:lstStyle/>
        <a:p>
          <a:endParaRPr lang="ru-RU"/>
        </a:p>
      </dgm:t>
    </dgm:pt>
    <dgm:pt modelId="{3CAC5BA0-8E9C-444D-843A-5EE2CF40CA10}" type="pres">
      <dgm:prSet presAssocID="{6DAB5F30-F187-421F-BADB-7F877F1BE9DE}" presName="hierChild6" presStyleCnt="0"/>
      <dgm:spPr/>
      <dgm:t>
        <a:bodyPr/>
        <a:lstStyle/>
        <a:p>
          <a:endParaRPr lang="en-US"/>
        </a:p>
      </dgm:t>
    </dgm:pt>
    <dgm:pt modelId="{5746127A-5663-47A1-8D72-5215AF68176A}" type="pres">
      <dgm:prSet presAssocID="{6DAB5F30-F187-421F-BADB-7F877F1BE9DE}" presName="hierChild7" presStyleCnt="0"/>
      <dgm:spPr/>
      <dgm:t>
        <a:bodyPr/>
        <a:lstStyle/>
        <a:p>
          <a:endParaRPr lang="en-US"/>
        </a:p>
      </dgm:t>
    </dgm:pt>
    <dgm:pt modelId="{FD71C113-15FB-4F6E-B74D-4CBD43ED691B}" type="pres">
      <dgm:prSet presAssocID="{A4B25DE7-EA79-4319-9F04-5D0EA65D3209}" presName="Name111" presStyleLbl="parChTrans1D3" presStyleIdx="8" presStyleCnt="9"/>
      <dgm:spPr/>
      <dgm:t>
        <a:bodyPr/>
        <a:lstStyle/>
        <a:p>
          <a:endParaRPr lang="ru-RU"/>
        </a:p>
      </dgm:t>
    </dgm:pt>
    <dgm:pt modelId="{9AE7CF89-9488-47B7-BF5B-AC2E1F4E225F}" type="pres">
      <dgm:prSet presAssocID="{D222F432-1E78-4550-AFCA-85A15ABE8FAB}" presName="hierRoot3" presStyleCnt="0">
        <dgm:presLayoutVars>
          <dgm:hierBranch val="init"/>
        </dgm:presLayoutVars>
      </dgm:prSet>
      <dgm:spPr/>
      <dgm:t>
        <a:bodyPr/>
        <a:lstStyle/>
        <a:p>
          <a:endParaRPr lang="en-US"/>
        </a:p>
      </dgm:t>
    </dgm:pt>
    <dgm:pt modelId="{0190B46E-3761-4D4F-9554-49F2D391E774}" type="pres">
      <dgm:prSet presAssocID="{D222F432-1E78-4550-AFCA-85A15ABE8FAB}" presName="rootComposite3" presStyleCnt="0"/>
      <dgm:spPr/>
      <dgm:t>
        <a:bodyPr/>
        <a:lstStyle/>
        <a:p>
          <a:endParaRPr lang="en-US"/>
        </a:p>
      </dgm:t>
    </dgm:pt>
    <dgm:pt modelId="{8AF4ACB9-35EB-410D-A21C-7647883D011B}" type="pres">
      <dgm:prSet presAssocID="{D222F432-1E78-4550-AFCA-85A15ABE8FAB}" presName="rootText3" presStyleLbl="asst2" presStyleIdx="8" presStyleCnt="9" custScaleX="183395" custScaleY="605362" custLinFactNeighborX="2448" custLinFactNeighborY="54833">
        <dgm:presLayoutVars>
          <dgm:chPref val="3"/>
        </dgm:presLayoutVars>
      </dgm:prSet>
      <dgm:spPr/>
      <dgm:t>
        <a:bodyPr/>
        <a:lstStyle/>
        <a:p>
          <a:endParaRPr lang="ru-RU"/>
        </a:p>
      </dgm:t>
    </dgm:pt>
    <dgm:pt modelId="{CC515601-6915-4A3C-A525-0466667F1500}" type="pres">
      <dgm:prSet presAssocID="{D222F432-1E78-4550-AFCA-85A15ABE8FAB}" presName="rootConnector3" presStyleLbl="asst2" presStyleIdx="8" presStyleCnt="9"/>
      <dgm:spPr/>
      <dgm:t>
        <a:bodyPr/>
        <a:lstStyle/>
        <a:p>
          <a:endParaRPr lang="ru-RU"/>
        </a:p>
      </dgm:t>
    </dgm:pt>
    <dgm:pt modelId="{B052E147-1772-4F02-BE02-B9DDAF5F8F42}" type="pres">
      <dgm:prSet presAssocID="{D222F432-1E78-4550-AFCA-85A15ABE8FAB}" presName="hierChild6" presStyleCnt="0"/>
      <dgm:spPr/>
      <dgm:t>
        <a:bodyPr/>
        <a:lstStyle/>
        <a:p>
          <a:endParaRPr lang="en-US"/>
        </a:p>
      </dgm:t>
    </dgm:pt>
    <dgm:pt modelId="{39609414-F51E-4057-A829-3637DB5E13B6}" type="pres">
      <dgm:prSet presAssocID="{D222F432-1E78-4550-AFCA-85A15ABE8FAB}" presName="hierChild7" presStyleCnt="0"/>
      <dgm:spPr/>
      <dgm:t>
        <a:bodyPr/>
        <a:lstStyle/>
        <a:p>
          <a:endParaRPr lang="en-US"/>
        </a:p>
      </dgm:t>
    </dgm:pt>
    <dgm:pt modelId="{F2B19BCA-C98E-43E1-B1D5-5715C70C2EDD}" type="pres">
      <dgm:prSet presAssocID="{92034ED3-5D84-49DF-82A9-CFFD108C2958}" presName="hierChild3" presStyleCnt="0"/>
      <dgm:spPr>
        <a:scene3d>
          <a:camera prst="orthographicFront"/>
          <a:lightRig rig="threePt" dir="t"/>
        </a:scene3d>
        <a:sp3d extrusionH="76200" prstMaterial="metal">
          <a:bevelT/>
          <a:bevelB/>
          <a:extrusionClr>
            <a:srgbClr val="4C5F27"/>
          </a:extrusionClr>
        </a:sp3d>
      </dgm:spPr>
      <dgm:t>
        <a:bodyPr/>
        <a:lstStyle/>
        <a:p>
          <a:endParaRPr lang="en-US"/>
        </a:p>
      </dgm:t>
    </dgm:pt>
  </dgm:ptLst>
  <dgm:cxnLst>
    <dgm:cxn modelId="{AD169DA6-7D17-41E4-8644-8F301917F14B}" type="presOf" srcId="{6DAB5F30-F187-421F-BADB-7F877F1BE9DE}" destId="{CC12A8FC-31C1-4139-9B73-7C545CBD9C3D}" srcOrd="1" destOrd="0" presId="urn:microsoft.com/office/officeart/2005/8/layout/orgChart1"/>
    <dgm:cxn modelId="{2270618A-9167-431D-BE26-2C79A7C2CA67}" type="presOf" srcId="{FD000B8A-1379-487C-8961-A0B852734DDD}" destId="{B0B8A510-F699-4EC3-B37B-0333BE8FF4F2}" srcOrd="1" destOrd="0" presId="urn:microsoft.com/office/officeart/2005/8/layout/orgChart1"/>
    <dgm:cxn modelId="{CD994F9D-CCF6-4442-877D-95DFA847EEBA}" type="presOf" srcId="{F8A47CD1-8CB2-470C-9529-2E2E61F7EE97}" destId="{04ED236A-A621-4E86-A232-187BC3462B6F}" srcOrd="0" destOrd="0" presId="urn:microsoft.com/office/officeart/2005/8/layout/orgChart1"/>
    <dgm:cxn modelId="{4F594698-5619-4924-B5BB-FA09A061C4BB}" type="presOf" srcId="{39570D80-E44F-4600-9306-3161B1C97873}" destId="{358C43E8-C597-4562-BB4C-0038F20C25D4}" srcOrd="0" destOrd="0" presId="urn:microsoft.com/office/officeart/2005/8/layout/orgChart1"/>
    <dgm:cxn modelId="{8E024F76-2FDE-4074-B70C-4374B7DCF1A6}" type="presOf" srcId="{98613E6D-7DE2-4F24-893D-4904148018C1}" destId="{6F1D9237-3E66-4AFB-9AF5-C3CC9FBEF6EA}" srcOrd="0" destOrd="0" presId="urn:microsoft.com/office/officeart/2005/8/layout/orgChart1"/>
    <dgm:cxn modelId="{9171EA3E-837F-43E5-82D1-93DFA7F6FF22}" type="presOf" srcId="{5437E7AE-3047-4C5C-83A9-BD2A07A1B863}" destId="{148D2EC0-F3C0-4BDF-A249-C8235920E5D5}" srcOrd="0" destOrd="0" presId="urn:microsoft.com/office/officeart/2005/8/layout/orgChart1"/>
    <dgm:cxn modelId="{7AA97AB0-0EDC-49B3-8257-CCEEA4ECDCE4}" type="presOf" srcId="{92034ED3-5D84-49DF-82A9-CFFD108C2958}" destId="{38E46514-4BC4-45A1-929E-9C7F5115292A}" srcOrd="1" destOrd="0" presId="urn:microsoft.com/office/officeart/2005/8/layout/orgChart1"/>
    <dgm:cxn modelId="{8DA8C088-7E15-4478-8E21-D373E8ACA6FA}" srcId="{132D70DD-B66D-431C-9E93-0F271AC96CD1}" destId="{92034ED3-5D84-49DF-82A9-CFFD108C2958}" srcOrd="0" destOrd="0" parTransId="{373E78EE-7BBF-4241-95D3-675267F4CB38}" sibTransId="{97CBFD39-AF8C-4B48-BBB6-365AED3A52BE}"/>
    <dgm:cxn modelId="{08AA0C2B-56E6-4FD1-AEBF-06CCA957E7B8}" srcId="{BDE3ECDB-6027-40C7-89BA-1B9F18515A45}" destId="{4400A43E-5CB6-4433-990B-D23406738673}" srcOrd="1" destOrd="0" parTransId="{6BA06010-115C-42A8-B1A1-AF23672EA42C}" sibTransId="{C81B7254-1019-4AD5-AD24-A84AC185A7C5}"/>
    <dgm:cxn modelId="{1349F0E2-0849-48ED-9105-8DAA678F3261}" type="presOf" srcId="{42F333A0-B19A-4BB6-8092-0D68B8C1CAAD}" destId="{B3FBFFEC-6972-4C1D-A380-47F24BFB6BC7}" srcOrd="0" destOrd="0" presId="urn:microsoft.com/office/officeart/2005/8/layout/orgChart1"/>
    <dgm:cxn modelId="{D348B2DF-A3F7-4BF0-806C-170E977B9D8F}" type="presOf" srcId="{4400A43E-5CB6-4433-990B-D23406738673}" destId="{8C3144CD-E886-49E3-97F4-B05AB067C8E9}" srcOrd="1" destOrd="0" presId="urn:microsoft.com/office/officeart/2005/8/layout/orgChart1"/>
    <dgm:cxn modelId="{9DB84253-E9C8-46B1-B783-A1D4959F0980}" srcId="{BDE3ECDB-6027-40C7-89BA-1B9F18515A45}" destId="{14CABB15-D603-4B29-BCF3-40FBACC7B924}" srcOrd="0" destOrd="0" parTransId="{9252A7FD-7D45-48C1-9097-1D907856CB92}" sibTransId="{972A6064-AC74-4147-BDCC-15506635DAE6}"/>
    <dgm:cxn modelId="{3875D647-C319-442E-91B8-956121EA5500}" type="presOf" srcId="{F77435C0-84F1-46E2-AA8B-54FD3A5C572B}" destId="{8DD4A0FE-0BB0-4282-8398-D796C763154F}" srcOrd="0" destOrd="0" presId="urn:microsoft.com/office/officeart/2005/8/layout/orgChart1"/>
    <dgm:cxn modelId="{AC02B2CA-EB1E-4AE4-8369-779125814F54}" srcId="{A36E23F6-D511-4BB4-833C-EF3DE3302134}" destId="{7DB27E90-E67F-4C6A-94CC-728F488B2F87}" srcOrd="2" destOrd="0" parTransId="{E8897582-DA97-4478-A801-11AC6D6F11E8}" sibTransId="{A488ABD4-5AD3-47BE-B9E8-3EA127E9F00E}"/>
    <dgm:cxn modelId="{24C3587A-E4EE-4C32-B5F7-A33F2C3BF5C5}" srcId="{92034ED3-5D84-49DF-82A9-CFFD108C2958}" destId="{A36E23F6-D511-4BB4-833C-EF3DE3302134}" srcOrd="1" destOrd="0" parTransId="{42F333A0-B19A-4BB6-8092-0D68B8C1CAAD}" sibTransId="{BDF71265-4A28-44A3-AA76-DF932EF3F3BF}"/>
    <dgm:cxn modelId="{8CA3075B-3741-4462-9AC3-54A4E8AB58A5}" type="presOf" srcId="{4400A43E-5CB6-4433-990B-D23406738673}" destId="{D1C06732-8DA9-476F-B036-1A2E1F107368}" srcOrd="0" destOrd="0" presId="urn:microsoft.com/office/officeart/2005/8/layout/orgChart1"/>
    <dgm:cxn modelId="{BA46F834-9924-4621-8412-707577F00510}" type="presOf" srcId="{FD000B8A-1379-487C-8961-A0B852734DDD}" destId="{D65E6DC0-91F2-46B5-9F3E-66015C879559}" srcOrd="0" destOrd="0" presId="urn:microsoft.com/office/officeart/2005/8/layout/orgChart1"/>
    <dgm:cxn modelId="{7E68BB3C-DA8F-45CC-A6B0-23272DC1ED75}" type="presOf" srcId="{9252A7FD-7D45-48C1-9097-1D907856CB92}" destId="{CBB1CAB9-0177-4D97-B84A-EAEEA76A0764}" srcOrd="0" destOrd="0" presId="urn:microsoft.com/office/officeart/2005/8/layout/orgChart1"/>
    <dgm:cxn modelId="{C740A8BF-D72F-4B4C-B2E7-DFCB23AFD115}" type="presOf" srcId="{6DAB5F30-F187-421F-BADB-7F877F1BE9DE}" destId="{AFBBEC95-CB1B-4CB8-9BA1-F05FB5E978AC}" srcOrd="0" destOrd="0" presId="urn:microsoft.com/office/officeart/2005/8/layout/orgChart1"/>
    <dgm:cxn modelId="{F71D5B3F-8519-43F8-97F7-89B919F6302B}" type="presOf" srcId="{E8897582-DA97-4478-A801-11AC6D6F11E8}" destId="{EF5EACB2-85CE-42E6-9508-AA092C46CB76}" srcOrd="0" destOrd="0" presId="urn:microsoft.com/office/officeart/2005/8/layout/orgChart1"/>
    <dgm:cxn modelId="{DFC4211C-5126-4E6A-8802-40EDD08E6F4D}" type="presOf" srcId="{44429638-54A5-4054-978D-1F161C978986}" destId="{2AEAEB34-7A71-48B8-94BF-34604E518E1C}" srcOrd="0" destOrd="0" presId="urn:microsoft.com/office/officeart/2005/8/layout/orgChart1"/>
    <dgm:cxn modelId="{7192D8EB-E16A-40D5-9D3A-30B57673693E}" type="presOf" srcId="{62193EF9-DC52-41EE-AA28-9D3882BDB139}" destId="{B3035CA7-6E51-461C-A27C-B3323F7A07AC}" srcOrd="0" destOrd="0" presId="urn:microsoft.com/office/officeart/2005/8/layout/orgChart1"/>
    <dgm:cxn modelId="{F08C06B2-EE67-4F24-B121-029B2B67D41B}" type="presOf" srcId="{7DB27E90-E67F-4C6A-94CC-728F488B2F87}" destId="{D5F565B3-5919-4B22-9837-E7C5ED86D59A}" srcOrd="1" destOrd="0" presId="urn:microsoft.com/office/officeart/2005/8/layout/orgChart1"/>
    <dgm:cxn modelId="{F7CFA7C1-9790-4888-8713-0C334BC98F2D}" type="presOf" srcId="{14CABB15-D603-4B29-BCF3-40FBACC7B924}" destId="{156870FF-5C56-4666-8D38-514BF01067B2}" srcOrd="1" destOrd="0" presId="urn:microsoft.com/office/officeart/2005/8/layout/orgChart1"/>
    <dgm:cxn modelId="{C2FA1486-949F-442E-B7E5-EC509EA0FE4F}" srcId="{A36E23F6-D511-4BB4-833C-EF3DE3302134}" destId="{44429638-54A5-4054-978D-1F161C978986}" srcOrd="1" destOrd="0" parTransId="{98613E6D-7DE2-4F24-893D-4904148018C1}" sibTransId="{B5310A92-2987-41CC-A877-5685AD583A83}"/>
    <dgm:cxn modelId="{1E70427A-3071-47DA-A1F2-EC8FE3B6D768}" type="presOf" srcId="{D222F432-1E78-4550-AFCA-85A15ABE8FAB}" destId="{8AF4ACB9-35EB-410D-A21C-7647883D011B}" srcOrd="0" destOrd="0" presId="urn:microsoft.com/office/officeart/2005/8/layout/orgChart1"/>
    <dgm:cxn modelId="{E28AFA91-E0D1-40A7-8C2D-C48F3E044D4B}" type="presOf" srcId="{A36E23F6-D511-4BB4-833C-EF3DE3302134}" destId="{E111FD89-5DC0-4F75-B753-879CEE3ED9F6}" srcOrd="0" destOrd="0" presId="urn:microsoft.com/office/officeart/2005/8/layout/orgChart1"/>
    <dgm:cxn modelId="{5FA2D8CF-10F8-4E13-96D8-5810A18A712A}" type="presOf" srcId="{A36E23F6-D511-4BB4-833C-EF3DE3302134}" destId="{F1DA7981-DDB3-4F33-9B88-93C95225883E}" srcOrd="1" destOrd="0" presId="urn:microsoft.com/office/officeart/2005/8/layout/orgChart1"/>
    <dgm:cxn modelId="{CD4D537F-7BC9-4552-94D4-34BB84A6A8E0}" type="presOf" srcId="{14CABB15-D603-4B29-BCF3-40FBACC7B924}" destId="{C62BDBC3-DFE0-46F8-A260-D66BCD89F063}" srcOrd="0" destOrd="0" presId="urn:microsoft.com/office/officeart/2005/8/layout/orgChart1"/>
    <dgm:cxn modelId="{4737E2B3-DFB7-43CF-931B-39754CB63CC7}" type="presOf" srcId="{92034ED3-5D84-49DF-82A9-CFFD108C2958}" destId="{AFD60A04-8498-4034-B3F9-6348A55F3D37}" srcOrd="0" destOrd="0" presId="urn:microsoft.com/office/officeart/2005/8/layout/orgChart1"/>
    <dgm:cxn modelId="{654AECAF-1025-4376-B574-A5EB40D69C41}" srcId="{92034ED3-5D84-49DF-82A9-CFFD108C2958}" destId="{6D6A7D74-E613-4FBD-AEC1-4F22AD2E7792}" srcOrd="2" destOrd="0" parTransId="{39570D80-E44F-4600-9306-3161B1C97873}" sibTransId="{06DFA40C-3117-4429-BEEB-78CFFFF75A2E}"/>
    <dgm:cxn modelId="{1E564BD4-EB7D-4CD5-B4F6-150499AC32FB}" type="presOf" srcId="{F77435C0-84F1-46E2-AA8B-54FD3A5C572B}" destId="{D19D1EE4-DA91-4153-8889-22FB30F52724}" srcOrd="1" destOrd="0" presId="urn:microsoft.com/office/officeart/2005/8/layout/orgChart1"/>
    <dgm:cxn modelId="{E86F847E-C764-400F-8462-C195E57A7E32}" type="presOf" srcId="{6D6A7D74-E613-4FBD-AEC1-4F22AD2E7792}" destId="{CCE65553-230D-448F-9C0D-5D057E3DCA94}" srcOrd="0" destOrd="0" presId="urn:microsoft.com/office/officeart/2005/8/layout/orgChart1"/>
    <dgm:cxn modelId="{96AFC9DB-9D67-4246-BCEE-D4AF6194BFBB}" type="presOf" srcId="{D222F432-1E78-4550-AFCA-85A15ABE8FAB}" destId="{CC515601-6915-4A3C-A525-0466667F1500}" srcOrd="1" destOrd="0" presId="urn:microsoft.com/office/officeart/2005/8/layout/orgChart1"/>
    <dgm:cxn modelId="{C43E32A1-871A-4D14-B5F3-8445ACA70290}" srcId="{BDE3ECDB-6027-40C7-89BA-1B9F18515A45}" destId="{5437E7AE-3047-4C5C-83A9-BD2A07A1B863}" srcOrd="2" destOrd="0" parTransId="{62193EF9-DC52-41EE-AA28-9D3882BDB139}" sibTransId="{06E4BE28-31E7-4F23-A248-C0056E1B2633}"/>
    <dgm:cxn modelId="{89A25A73-4EB0-4216-AB64-67D8E828CA4D}" type="presOf" srcId="{6D6A7D74-E613-4FBD-AEC1-4F22AD2E7792}" destId="{475C3005-94D9-4FDD-B108-EA748E9A15F7}" srcOrd="1" destOrd="0" presId="urn:microsoft.com/office/officeart/2005/8/layout/orgChart1"/>
    <dgm:cxn modelId="{F1B27127-6DE7-4CB3-B809-61ECEBBA9853}" type="presOf" srcId="{44429638-54A5-4054-978D-1F161C978986}" destId="{4D6E289B-44C3-4848-A590-92612742278D}" srcOrd="1" destOrd="0" presId="urn:microsoft.com/office/officeart/2005/8/layout/orgChart1"/>
    <dgm:cxn modelId="{B90F0E27-C167-4F2B-8E26-5649F948E8AE}" type="presOf" srcId="{6BA06010-115C-42A8-B1A1-AF23672EA42C}" destId="{ED8A5FDC-B574-4A3D-8B3E-AF58F89ACFC0}" srcOrd="0" destOrd="0" presId="urn:microsoft.com/office/officeart/2005/8/layout/orgChart1"/>
    <dgm:cxn modelId="{6B5CAC44-2AA8-4B52-B928-42B6388C72DE}" type="presOf" srcId="{E43B8F08-1240-4D9A-89FE-B23FAE99D927}" destId="{042B1464-AD2B-4461-8210-7DCC721B255F}" srcOrd="0" destOrd="0" presId="urn:microsoft.com/office/officeart/2005/8/layout/orgChart1"/>
    <dgm:cxn modelId="{B05DAC71-23EB-4F82-86CD-6D914B3C55D0}" srcId="{A36E23F6-D511-4BB4-833C-EF3DE3302134}" destId="{F77435C0-84F1-46E2-AA8B-54FD3A5C572B}" srcOrd="3" destOrd="0" parTransId="{BDC861F1-1167-44C9-89A4-FB45D7DE95C5}" sibTransId="{22F53FC6-D62D-40A4-AFE3-10DE9C105F95}"/>
    <dgm:cxn modelId="{56FBFD2F-3B0B-4C10-9781-21D639051054}" type="presOf" srcId="{CA2A5FDF-F3B4-4E67-9F07-AF05803B4E41}" destId="{EDFE24CE-781F-4395-9F62-7EB3B49E6AEF}" srcOrd="0" destOrd="0" presId="urn:microsoft.com/office/officeart/2005/8/layout/orgChart1"/>
    <dgm:cxn modelId="{71F87278-D3B6-41E2-A74F-2E69A6E7E812}" type="presOf" srcId="{BDE3ECDB-6027-40C7-89BA-1B9F18515A45}" destId="{C53D33FC-6194-47B8-A8C7-6B907C32FBE5}" srcOrd="1" destOrd="0" presId="urn:microsoft.com/office/officeart/2005/8/layout/orgChart1"/>
    <dgm:cxn modelId="{B13391A1-10C2-4AF1-9D9B-EE955692B4E6}" type="presOf" srcId="{BDC861F1-1167-44C9-89A4-FB45D7DE95C5}" destId="{D98285E7-8A67-4608-8615-AD039FC094B2}" srcOrd="0" destOrd="0" presId="urn:microsoft.com/office/officeart/2005/8/layout/orgChart1"/>
    <dgm:cxn modelId="{0499E301-DF0F-49B3-B111-80F0FEEC818A}" type="presOf" srcId="{132D70DD-B66D-431C-9E93-0F271AC96CD1}" destId="{316A11BC-91CF-46DF-A5F3-D504C7217721}" srcOrd="0" destOrd="0" presId="urn:microsoft.com/office/officeart/2005/8/layout/orgChart1"/>
    <dgm:cxn modelId="{403D76F8-679E-4BCD-B346-DF92B0CE4AFB}" type="presOf" srcId="{BDE3ECDB-6027-40C7-89BA-1B9F18515A45}" destId="{601E98F2-A738-4ED8-BEEF-A4DF915D2017}" srcOrd="0" destOrd="0" presId="urn:microsoft.com/office/officeart/2005/8/layout/orgChart1"/>
    <dgm:cxn modelId="{F7BD8FD6-1505-4377-8C69-D9E444B17584}" type="presOf" srcId="{7DB27E90-E67F-4C6A-94CC-728F488B2F87}" destId="{4497A4B8-3593-463A-B22F-DB78DE20868A}" srcOrd="0" destOrd="0" presId="urn:microsoft.com/office/officeart/2005/8/layout/orgChart1"/>
    <dgm:cxn modelId="{8B4EA6CC-6A9E-418F-8B9D-9EB7EA0DCA15}" type="presOf" srcId="{5437E7AE-3047-4C5C-83A9-BD2A07A1B863}" destId="{0F442277-ADF5-4E5A-B14F-BE3A27E207C0}" srcOrd="1" destOrd="0" presId="urn:microsoft.com/office/officeart/2005/8/layout/orgChart1"/>
    <dgm:cxn modelId="{EB35EA2D-D3D0-47DA-AD1A-95F2562D0ABF}" srcId="{A36E23F6-D511-4BB4-833C-EF3DE3302134}" destId="{FD000B8A-1379-487C-8961-A0B852734DDD}" srcOrd="0" destOrd="0" parTransId="{F8A47CD1-8CB2-470C-9529-2E2E61F7EE97}" sibTransId="{4E6314E0-7FC4-4182-860D-4CED86E605B1}"/>
    <dgm:cxn modelId="{68EBE7D5-9E50-41CD-939C-8073C0D50E0F}" srcId="{92034ED3-5D84-49DF-82A9-CFFD108C2958}" destId="{BDE3ECDB-6027-40C7-89BA-1B9F18515A45}" srcOrd="0" destOrd="0" parTransId="{CA2A5FDF-F3B4-4E67-9F07-AF05803B4E41}" sibTransId="{9E72D9E9-278B-4C38-8E8F-A1F8BD05F958}"/>
    <dgm:cxn modelId="{0D1234A9-AD9C-4A57-9416-5BFC4B09452B}" srcId="{6D6A7D74-E613-4FBD-AEC1-4F22AD2E7792}" destId="{D222F432-1E78-4550-AFCA-85A15ABE8FAB}" srcOrd="1" destOrd="0" parTransId="{A4B25DE7-EA79-4319-9F04-5D0EA65D3209}" sibTransId="{28AE9C9A-1EF5-4E0A-B167-E7E519B2DF46}"/>
    <dgm:cxn modelId="{7C94E94F-A9B7-4A1C-825C-C0BA903BA452}" srcId="{6D6A7D74-E613-4FBD-AEC1-4F22AD2E7792}" destId="{6DAB5F30-F187-421F-BADB-7F877F1BE9DE}" srcOrd="0" destOrd="0" parTransId="{E43B8F08-1240-4D9A-89FE-B23FAE99D927}" sibTransId="{BBE7DABE-A316-4261-A456-5AAAE3BAE3D2}"/>
    <dgm:cxn modelId="{E0D96A1B-FC94-47CA-9AF5-BFBF6AF0AE2B}" type="presOf" srcId="{A4B25DE7-EA79-4319-9F04-5D0EA65D3209}" destId="{FD71C113-15FB-4F6E-B74D-4CBD43ED691B}" srcOrd="0" destOrd="0" presId="urn:microsoft.com/office/officeart/2005/8/layout/orgChart1"/>
    <dgm:cxn modelId="{E45BCD73-A7B1-40A0-8238-E1B26E34AE06}" type="presParOf" srcId="{316A11BC-91CF-46DF-A5F3-D504C7217721}" destId="{38CD454E-A35F-4D3B-9D38-C955C71EE664}" srcOrd="0" destOrd="0" presId="urn:microsoft.com/office/officeart/2005/8/layout/orgChart1"/>
    <dgm:cxn modelId="{803487FA-68DA-46F0-962A-73B291C166C6}" type="presParOf" srcId="{38CD454E-A35F-4D3B-9D38-C955C71EE664}" destId="{71A82DCE-3E76-4657-99D0-A8E6C7270557}" srcOrd="0" destOrd="0" presId="urn:microsoft.com/office/officeart/2005/8/layout/orgChart1"/>
    <dgm:cxn modelId="{826CD11C-1CDE-46DC-BC16-EDE7C66FEEA5}" type="presParOf" srcId="{71A82DCE-3E76-4657-99D0-A8E6C7270557}" destId="{AFD60A04-8498-4034-B3F9-6348A55F3D37}" srcOrd="0" destOrd="0" presId="urn:microsoft.com/office/officeart/2005/8/layout/orgChart1"/>
    <dgm:cxn modelId="{071BC51B-0CD2-4EC7-BDB1-0830956C0BA8}" type="presParOf" srcId="{71A82DCE-3E76-4657-99D0-A8E6C7270557}" destId="{38E46514-4BC4-45A1-929E-9C7F5115292A}" srcOrd="1" destOrd="0" presId="urn:microsoft.com/office/officeart/2005/8/layout/orgChart1"/>
    <dgm:cxn modelId="{D3B8F9FD-4A6A-40DF-B2B7-59E03BDE018F}" type="presParOf" srcId="{38CD454E-A35F-4D3B-9D38-C955C71EE664}" destId="{F9D3AA54-4414-49C7-A1CC-ED9B0AF568A8}" srcOrd="1" destOrd="0" presId="urn:microsoft.com/office/officeart/2005/8/layout/orgChart1"/>
    <dgm:cxn modelId="{47A7999A-D0FE-4A8F-91A2-2A1188B5D123}" type="presParOf" srcId="{F9D3AA54-4414-49C7-A1CC-ED9B0AF568A8}" destId="{EDFE24CE-781F-4395-9F62-7EB3B49E6AEF}" srcOrd="0" destOrd="0" presId="urn:microsoft.com/office/officeart/2005/8/layout/orgChart1"/>
    <dgm:cxn modelId="{5BB47A26-DF88-4C15-A5D1-AF153FE6C576}" type="presParOf" srcId="{F9D3AA54-4414-49C7-A1CC-ED9B0AF568A8}" destId="{94810A7F-EEBB-420B-8B20-73F93C6B8EFA}" srcOrd="1" destOrd="0" presId="urn:microsoft.com/office/officeart/2005/8/layout/orgChart1"/>
    <dgm:cxn modelId="{26855B75-219B-4234-BB4D-5F04C5C78319}" type="presParOf" srcId="{94810A7F-EEBB-420B-8B20-73F93C6B8EFA}" destId="{5EA286B9-B9F5-47C1-A742-808E500C7E78}" srcOrd="0" destOrd="0" presId="urn:microsoft.com/office/officeart/2005/8/layout/orgChart1"/>
    <dgm:cxn modelId="{BEEED052-7BB4-4EBC-AF50-92EB41845E7E}" type="presParOf" srcId="{5EA286B9-B9F5-47C1-A742-808E500C7E78}" destId="{601E98F2-A738-4ED8-BEEF-A4DF915D2017}" srcOrd="0" destOrd="0" presId="urn:microsoft.com/office/officeart/2005/8/layout/orgChart1"/>
    <dgm:cxn modelId="{A49B6FC9-DF02-44CE-B415-ADDDD0288276}" type="presParOf" srcId="{5EA286B9-B9F5-47C1-A742-808E500C7E78}" destId="{C53D33FC-6194-47B8-A8C7-6B907C32FBE5}" srcOrd="1" destOrd="0" presId="urn:microsoft.com/office/officeart/2005/8/layout/orgChart1"/>
    <dgm:cxn modelId="{FEE0FF49-DF7A-4435-9575-8F443812CE82}" type="presParOf" srcId="{94810A7F-EEBB-420B-8B20-73F93C6B8EFA}" destId="{4AA9A763-4A4D-4A1D-AA28-C9AD7AB2F321}" srcOrd="1" destOrd="0" presId="urn:microsoft.com/office/officeart/2005/8/layout/orgChart1"/>
    <dgm:cxn modelId="{3C0A883F-6D18-4DA4-8D76-2C79F9F52791}" type="presParOf" srcId="{94810A7F-EEBB-420B-8B20-73F93C6B8EFA}" destId="{E105AB10-DEDF-4210-9133-5A95B6D6638C}" srcOrd="2" destOrd="0" presId="urn:microsoft.com/office/officeart/2005/8/layout/orgChart1"/>
    <dgm:cxn modelId="{F01C90E4-27EA-42F1-8A37-79D1032E35E4}" type="presParOf" srcId="{E105AB10-DEDF-4210-9133-5A95B6D6638C}" destId="{CBB1CAB9-0177-4D97-B84A-EAEEA76A0764}" srcOrd="0" destOrd="0" presId="urn:microsoft.com/office/officeart/2005/8/layout/orgChart1"/>
    <dgm:cxn modelId="{5A5A0CDE-68A7-459B-BBBD-370825F1C16E}" type="presParOf" srcId="{E105AB10-DEDF-4210-9133-5A95B6D6638C}" destId="{F2C7B8C6-04E6-4A05-A93D-B091FC51D68A}" srcOrd="1" destOrd="0" presId="urn:microsoft.com/office/officeart/2005/8/layout/orgChart1"/>
    <dgm:cxn modelId="{C06DE876-5A12-4D72-BA49-D1BDF4102AA3}" type="presParOf" srcId="{F2C7B8C6-04E6-4A05-A93D-B091FC51D68A}" destId="{D05FD718-9067-4F61-A443-EC3B9BE81C2F}" srcOrd="0" destOrd="0" presId="urn:microsoft.com/office/officeart/2005/8/layout/orgChart1"/>
    <dgm:cxn modelId="{B06141C2-E442-4DAA-BDC7-B4B2A0B7BD5C}" type="presParOf" srcId="{D05FD718-9067-4F61-A443-EC3B9BE81C2F}" destId="{C62BDBC3-DFE0-46F8-A260-D66BCD89F063}" srcOrd="0" destOrd="0" presId="urn:microsoft.com/office/officeart/2005/8/layout/orgChart1"/>
    <dgm:cxn modelId="{89A6E5FE-2B7F-4584-9439-583EE559656F}" type="presParOf" srcId="{D05FD718-9067-4F61-A443-EC3B9BE81C2F}" destId="{156870FF-5C56-4666-8D38-514BF01067B2}" srcOrd="1" destOrd="0" presId="urn:microsoft.com/office/officeart/2005/8/layout/orgChart1"/>
    <dgm:cxn modelId="{B4C18DDE-B159-4E85-A585-5B31ACC18947}" type="presParOf" srcId="{F2C7B8C6-04E6-4A05-A93D-B091FC51D68A}" destId="{71B179E1-5705-43D4-910D-8A620FBF4B3D}" srcOrd="1" destOrd="0" presId="urn:microsoft.com/office/officeart/2005/8/layout/orgChart1"/>
    <dgm:cxn modelId="{AC53C924-55A4-46D8-9D25-406001FBF51A}" type="presParOf" srcId="{F2C7B8C6-04E6-4A05-A93D-B091FC51D68A}" destId="{BD85CA4E-8CBD-4B12-8D72-1B24B5872DCA}" srcOrd="2" destOrd="0" presId="urn:microsoft.com/office/officeart/2005/8/layout/orgChart1"/>
    <dgm:cxn modelId="{6E3A6AF6-B341-4FCD-B501-7917E9A6B1DA}" type="presParOf" srcId="{E105AB10-DEDF-4210-9133-5A95B6D6638C}" destId="{ED8A5FDC-B574-4A3D-8B3E-AF58F89ACFC0}" srcOrd="2" destOrd="0" presId="urn:microsoft.com/office/officeart/2005/8/layout/orgChart1"/>
    <dgm:cxn modelId="{A679DD00-0981-4F89-BBBE-32A79A0F916F}" type="presParOf" srcId="{E105AB10-DEDF-4210-9133-5A95B6D6638C}" destId="{8B63F506-0B3E-4ADA-A79E-0FE8EA44C413}" srcOrd="3" destOrd="0" presId="urn:microsoft.com/office/officeart/2005/8/layout/orgChart1"/>
    <dgm:cxn modelId="{F73A540A-9924-4BC5-A733-666141336E0C}" type="presParOf" srcId="{8B63F506-0B3E-4ADA-A79E-0FE8EA44C413}" destId="{4CA8574C-DBE5-4E11-8CF3-D981EB958023}" srcOrd="0" destOrd="0" presId="urn:microsoft.com/office/officeart/2005/8/layout/orgChart1"/>
    <dgm:cxn modelId="{BB28F39B-C3E8-46CA-BEC8-976D6E897172}" type="presParOf" srcId="{4CA8574C-DBE5-4E11-8CF3-D981EB958023}" destId="{D1C06732-8DA9-476F-B036-1A2E1F107368}" srcOrd="0" destOrd="0" presId="urn:microsoft.com/office/officeart/2005/8/layout/orgChart1"/>
    <dgm:cxn modelId="{DA73E67C-7D6D-4E3F-B0BC-0B0FFF1A81A1}" type="presParOf" srcId="{4CA8574C-DBE5-4E11-8CF3-D981EB958023}" destId="{8C3144CD-E886-49E3-97F4-B05AB067C8E9}" srcOrd="1" destOrd="0" presId="urn:microsoft.com/office/officeart/2005/8/layout/orgChart1"/>
    <dgm:cxn modelId="{56D58CC6-EF06-4B4B-B007-A211C9DA9C97}" type="presParOf" srcId="{8B63F506-0B3E-4ADA-A79E-0FE8EA44C413}" destId="{282422BE-27BD-4AE9-A419-9A41566FA164}" srcOrd="1" destOrd="0" presId="urn:microsoft.com/office/officeart/2005/8/layout/orgChart1"/>
    <dgm:cxn modelId="{17C0BADA-181B-42C9-B959-3BD558DAD5EE}" type="presParOf" srcId="{8B63F506-0B3E-4ADA-A79E-0FE8EA44C413}" destId="{DE4510F8-9093-4054-83CE-FC1DCE59C0FF}" srcOrd="2" destOrd="0" presId="urn:microsoft.com/office/officeart/2005/8/layout/orgChart1"/>
    <dgm:cxn modelId="{565642F5-5E18-4017-B8D6-705E1981B100}" type="presParOf" srcId="{E105AB10-DEDF-4210-9133-5A95B6D6638C}" destId="{B3035CA7-6E51-461C-A27C-B3323F7A07AC}" srcOrd="4" destOrd="0" presId="urn:microsoft.com/office/officeart/2005/8/layout/orgChart1"/>
    <dgm:cxn modelId="{0B564454-7CAC-4703-B20A-6CF6101FF31C}" type="presParOf" srcId="{E105AB10-DEDF-4210-9133-5A95B6D6638C}" destId="{6BE04DF8-C8C7-48C2-AEC4-980AAAAA35FA}" srcOrd="5" destOrd="0" presId="urn:microsoft.com/office/officeart/2005/8/layout/orgChart1"/>
    <dgm:cxn modelId="{33DC1097-4144-40F5-B010-5AE0665B10AD}" type="presParOf" srcId="{6BE04DF8-C8C7-48C2-AEC4-980AAAAA35FA}" destId="{FBE8901A-A101-4F33-8E1C-8458B1C64D46}" srcOrd="0" destOrd="0" presId="urn:microsoft.com/office/officeart/2005/8/layout/orgChart1"/>
    <dgm:cxn modelId="{DCB5FFE6-57B4-4711-A110-A53650DF5C42}" type="presParOf" srcId="{FBE8901A-A101-4F33-8E1C-8458B1C64D46}" destId="{148D2EC0-F3C0-4BDF-A249-C8235920E5D5}" srcOrd="0" destOrd="0" presId="urn:microsoft.com/office/officeart/2005/8/layout/orgChart1"/>
    <dgm:cxn modelId="{9DC983BF-7FA3-49C4-A2F7-9A0B365F75F8}" type="presParOf" srcId="{FBE8901A-A101-4F33-8E1C-8458B1C64D46}" destId="{0F442277-ADF5-4E5A-B14F-BE3A27E207C0}" srcOrd="1" destOrd="0" presId="urn:microsoft.com/office/officeart/2005/8/layout/orgChart1"/>
    <dgm:cxn modelId="{A6CA2711-5B3C-4274-ADFF-ACDCDB00C662}" type="presParOf" srcId="{6BE04DF8-C8C7-48C2-AEC4-980AAAAA35FA}" destId="{5A7C1D18-AD89-427D-8B44-60A0BE12E339}" srcOrd="1" destOrd="0" presId="urn:microsoft.com/office/officeart/2005/8/layout/orgChart1"/>
    <dgm:cxn modelId="{249D0DD9-BA36-457C-8FB1-81F5102CDCA7}" type="presParOf" srcId="{6BE04DF8-C8C7-48C2-AEC4-980AAAAA35FA}" destId="{8BF8C7BA-00A7-4BF7-AFE3-661641F237A6}" srcOrd="2" destOrd="0" presId="urn:microsoft.com/office/officeart/2005/8/layout/orgChart1"/>
    <dgm:cxn modelId="{B819FD17-7EEC-4EEB-8CC6-E9D7A126F6CB}" type="presParOf" srcId="{F9D3AA54-4414-49C7-A1CC-ED9B0AF568A8}" destId="{B3FBFFEC-6972-4C1D-A380-47F24BFB6BC7}" srcOrd="2" destOrd="0" presId="urn:microsoft.com/office/officeart/2005/8/layout/orgChart1"/>
    <dgm:cxn modelId="{F875B6B0-C7EB-4BB4-B925-24CA3CE871E6}" type="presParOf" srcId="{F9D3AA54-4414-49C7-A1CC-ED9B0AF568A8}" destId="{4C8FD37A-A0CB-4218-8DF9-04F04389B97F}" srcOrd="3" destOrd="0" presId="urn:microsoft.com/office/officeart/2005/8/layout/orgChart1"/>
    <dgm:cxn modelId="{2D9891CC-AB31-462F-95D0-E119FA0EEE79}" type="presParOf" srcId="{4C8FD37A-A0CB-4218-8DF9-04F04389B97F}" destId="{DA136107-0AD7-4D0C-B63D-80774E06DAC3}" srcOrd="0" destOrd="0" presId="urn:microsoft.com/office/officeart/2005/8/layout/orgChart1"/>
    <dgm:cxn modelId="{F372D26E-5AA2-4ECE-80DE-3281746C183E}" type="presParOf" srcId="{DA136107-0AD7-4D0C-B63D-80774E06DAC3}" destId="{E111FD89-5DC0-4F75-B753-879CEE3ED9F6}" srcOrd="0" destOrd="0" presId="urn:microsoft.com/office/officeart/2005/8/layout/orgChart1"/>
    <dgm:cxn modelId="{ED877213-6024-4991-BB38-FE4060A5FCD0}" type="presParOf" srcId="{DA136107-0AD7-4D0C-B63D-80774E06DAC3}" destId="{F1DA7981-DDB3-4F33-9B88-93C95225883E}" srcOrd="1" destOrd="0" presId="urn:microsoft.com/office/officeart/2005/8/layout/orgChart1"/>
    <dgm:cxn modelId="{2BF26077-CC7D-45B2-BD8C-3F9058C33C7D}" type="presParOf" srcId="{4C8FD37A-A0CB-4218-8DF9-04F04389B97F}" destId="{51534E55-186D-492D-812E-035432B35B26}" srcOrd="1" destOrd="0" presId="urn:microsoft.com/office/officeart/2005/8/layout/orgChart1"/>
    <dgm:cxn modelId="{A6D9DE55-A115-4970-B968-15DE6F4CB9B1}" type="presParOf" srcId="{4C8FD37A-A0CB-4218-8DF9-04F04389B97F}" destId="{3C3452A7-A420-4A25-896D-62A99F335EE6}" srcOrd="2" destOrd="0" presId="urn:microsoft.com/office/officeart/2005/8/layout/orgChart1"/>
    <dgm:cxn modelId="{039E0418-0874-42E1-97A4-C2893B05255C}" type="presParOf" srcId="{3C3452A7-A420-4A25-896D-62A99F335EE6}" destId="{04ED236A-A621-4E86-A232-187BC3462B6F}" srcOrd="0" destOrd="0" presId="urn:microsoft.com/office/officeart/2005/8/layout/orgChart1"/>
    <dgm:cxn modelId="{753997E2-96EE-4B28-A927-16D11323488D}" type="presParOf" srcId="{3C3452A7-A420-4A25-896D-62A99F335EE6}" destId="{30B5993A-B8DE-4898-A86D-24527518B0B4}" srcOrd="1" destOrd="0" presId="urn:microsoft.com/office/officeart/2005/8/layout/orgChart1"/>
    <dgm:cxn modelId="{1AAC225F-00A4-40F7-8723-E85A552A7E85}" type="presParOf" srcId="{30B5993A-B8DE-4898-A86D-24527518B0B4}" destId="{8ABEB2E2-CEA2-4490-8C98-3980F3E7DCF3}" srcOrd="0" destOrd="0" presId="urn:microsoft.com/office/officeart/2005/8/layout/orgChart1"/>
    <dgm:cxn modelId="{E0252AB2-B8B8-4BAA-BD20-3779B9B7587C}" type="presParOf" srcId="{8ABEB2E2-CEA2-4490-8C98-3980F3E7DCF3}" destId="{D65E6DC0-91F2-46B5-9F3E-66015C879559}" srcOrd="0" destOrd="0" presId="urn:microsoft.com/office/officeart/2005/8/layout/orgChart1"/>
    <dgm:cxn modelId="{265EE9C0-73C5-4A70-994E-E5FFC79E0ED5}" type="presParOf" srcId="{8ABEB2E2-CEA2-4490-8C98-3980F3E7DCF3}" destId="{B0B8A510-F699-4EC3-B37B-0333BE8FF4F2}" srcOrd="1" destOrd="0" presId="urn:microsoft.com/office/officeart/2005/8/layout/orgChart1"/>
    <dgm:cxn modelId="{48C040AE-3240-44C3-858F-E9236EFA85D9}" type="presParOf" srcId="{30B5993A-B8DE-4898-A86D-24527518B0B4}" destId="{636B3815-DB35-4CEF-8383-EFD9E2FCCDF0}" srcOrd="1" destOrd="0" presId="urn:microsoft.com/office/officeart/2005/8/layout/orgChart1"/>
    <dgm:cxn modelId="{AFBFAE46-39F6-42FB-B686-F8055918BE7A}" type="presParOf" srcId="{30B5993A-B8DE-4898-A86D-24527518B0B4}" destId="{604A17B2-B477-42DD-8FCA-41D5B1797CA6}" srcOrd="2" destOrd="0" presId="urn:microsoft.com/office/officeart/2005/8/layout/orgChart1"/>
    <dgm:cxn modelId="{82965062-F2AA-4222-A0BF-06581BBA3E0A}" type="presParOf" srcId="{3C3452A7-A420-4A25-896D-62A99F335EE6}" destId="{6F1D9237-3E66-4AFB-9AF5-C3CC9FBEF6EA}" srcOrd="2" destOrd="0" presId="urn:microsoft.com/office/officeart/2005/8/layout/orgChart1"/>
    <dgm:cxn modelId="{06C60C13-DC51-40ED-9966-16047CEF6342}" type="presParOf" srcId="{3C3452A7-A420-4A25-896D-62A99F335EE6}" destId="{212B1D15-E5AB-46A2-B9F7-39F255BE54A6}" srcOrd="3" destOrd="0" presId="urn:microsoft.com/office/officeart/2005/8/layout/orgChart1"/>
    <dgm:cxn modelId="{F8A79525-14EC-47C1-8BAA-05AA3E2982B2}" type="presParOf" srcId="{212B1D15-E5AB-46A2-B9F7-39F255BE54A6}" destId="{27339D0F-2BF9-412B-8D8F-790E6E902848}" srcOrd="0" destOrd="0" presId="urn:microsoft.com/office/officeart/2005/8/layout/orgChart1"/>
    <dgm:cxn modelId="{55271C77-AA26-49F7-9935-BF956297DB7C}" type="presParOf" srcId="{27339D0F-2BF9-412B-8D8F-790E6E902848}" destId="{2AEAEB34-7A71-48B8-94BF-34604E518E1C}" srcOrd="0" destOrd="0" presId="urn:microsoft.com/office/officeart/2005/8/layout/orgChart1"/>
    <dgm:cxn modelId="{6F80B129-9243-4302-B1A8-7267CA7E9FE2}" type="presParOf" srcId="{27339D0F-2BF9-412B-8D8F-790E6E902848}" destId="{4D6E289B-44C3-4848-A590-92612742278D}" srcOrd="1" destOrd="0" presId="urn:microsoft.com/office/officeart/2005/8/layout/orgChart1"/>
    <dgm:cxn modelId="{8CEA56F0-7EBE-40D6-AF3D-EC2BD7DB6E0B}" type="presParOf" srcId="{212B1D15-E5AB-46A2-B9F7-39F255BE54A6}" destId="{86C1E27F-ECE1-45AF-88DD-1F0C85FDC92C}" srcOrd="1" destOrd="0" presId="urn:microsoft.com/office/officeart/2005/8/layout/orgChart1"/>
    <dgm:cxn modelId="{77F0A595-A2D0-4207-8EA3-374D1CE8B01A}" type="presParOf" srcId="{212B1D15-E5AB-46A2-B9F7-39F255BE54A6}" destId="{CB8262B2-59BB-4245-8CBE-1F05E40E8724}" srcOrd="2" destOrd="0" presId="urn:microsoft.com/office/officeart/2005/8/layout/orgChart1"/>
    <dgm:cxn modelId="{196D9739-65A7-40D6-8630-9DAD1D15FEFE}" type="presParOf" srcId="{3C3452A7-A420-4A25-896D-62A99F335EE6}" destId="{EF5EACB2-85CE-42E6-9508-AA092C46CB76}" srcOrd="4" destOrd="0" presId="urn:microsoft.com/office/officeart/2005/8/layout/orgChart1"/>
    <dgm:cxn modelId="{CF251C3D-212B-4A71-9DBB-22F912268043}" type="presParOf" srcId="{3C3452A7-A420-4A25-896D-62A99F335EE6}" destId="{93E173F8-6B0F-4292-B6FC-37DD8F9D302F}" srcOrd="5" destOrd="0" presId="urn:microsoft.com/office/officeart/2005/8/layout/orgChart1"/>
    <dgm:cxn modelId="{A5D1AF19-2B5A-4C9B-9A4B-FB8FC9E6E5A9}" type="presParOf" srcId="{93E173F8-6B0F-4292-B6FC-37DD8F9D302F}" destId="{368AAF01-F244-4461-92EC-1E16C5D6F5D0}" srcOrd="0" destOrd="0" presId="urn:microsoft.com/office/officeart/2005/8/layout/orgChart1"/>
    <dgm:cxn modelId="{DEF3CBBE-133E-45B4-ADB2-6691C638D718}" type="presParOf" srcId="{368AAF01-F244-4461-92EC-1E16C5D6F5D0}" destId="{4497A4B8-3593-463A-B22F-DB78DE20868A}" srcOrd="0" destOrd="0" presId="urn:microsoft.com/office/officeart/2005/8/layout/orgChart1"/>
    <dgm:cxn modelId="{04A7B371-C34E-441A-B817-57A594A05005}" type="presParOf" srcId="{368AAF01-F244-4461-92EC-1E16C5D6F5D0}" destId="{D5F565B3-5919-4B22-9837-E7C5ED86D59A}" srcOrd="1" destOrd="0" presId="urn:microsoft.com/office/officeart/2005/8/layout/orgChart1"/>
    <dgm:cxn modelId="{373324E1-1192-479E-84AA-BA7C6CACD0F2}" type="presParOf" srcId="{93E173F8-6B0F-4292-B6FC-37DD8F9D302F}" destId="{2C9D65F7-FB6D-45D4-8969-267477DC59CA}" srcOrd="1" destOrd="0" presId="urn:microsoft.com/office/officeart/2005/8/layout/orgChart1"/>
    <dgm:cxn modelId="{C925D721-134D-4EC7-9C16-E6DD866D7D65}" type="presParOf" srcId="{93E173F8-6B0F-4292-B6FC-37DD8F9D302F}" destId="{D87638C1-3D71-4C65-B589-B6056EC191F6}" srcOrd="2" destOrd="0" presId="urn:microsoft.com/office/officeart/2005/8/layout/orgChart1"/>
    <dgm:cxn modelId="{88FA1488-E80B-45D7-ABA3-3EF67E054C08}" type="presParOf" srcId="{3C3452A7-A420-4A25-896D-62A99F335EE6}" destId="{D98285E7-8A67-4608-8615-AD039FC094B2}" srcOrd="6" destOrd="0" presId="urn:microsoft.com/office/officeart/2005/8/layout/orgChart1"/>
    <dgm:cxn modelId="{E0003086-E206-4DC2-B874-537AABCF6361}" type="presParOf" srcId="{3C3452A7-A420-4A25-896D-62A99F335EE6}" destId="{F73DB88B-792B-486A-8F4F-D17BEA7A19F8}" srcOrd="7" destOrd="0" presId="urn:microsoft.com/office/officeart/2005/8/layout/orgChart1"/>
    <dgm:cxn modelId="{201097D4-9C7F-4FDC-B3FA-8A408E1EBF8B}" type="presParOf" srcId="{F73DB88B-792B-486A-8F4F-D17BEA7A19F8}" destId="{F130D8DA-0500-4CC0-8933-33355758CB09}" srcOrd="0" destOrd="0" presId="urn:microsoft.com/office/officeart/2005/8/layout/orgChart1"/>
    <dgm:cxn modelId="{988E559F-100B-436F-8DC1-4FC046925557}" type="presParOf" srcId="{F130D8DA-0500-4CC0-8933-33355758CB09}" destId="{8DD4A0FE-0BB0-4282-8398-D796C763154F}" srcOrd="0" destOrd="0" presId="urn:microsoft.com/office/officeart/2005/8/layout/orgChart1"/>
    <dgm:cxn modelId="{BDE2669F-9AD0-43B5-9188-65E497E138B7}" type="presParOf" srcId="{F130D8DA-0500-4CC0-8933-33355758CB09}" destId="{D19D1EE4-DA91-4153-8889-22FB30F52724}" srcOrd="1" destOrd="0" presId="urn:microsoft.com/office/officeart/2005/8/layout/orgChart1"/>
    <dgm:cxn modelId="{2FF17B67-14DC-47E5-AA93-15852945BF8F}" type="presParOf" srcId="{F73DB88B-792B-486A-8F4F-D17BEA7A19F8}" destId="{FF6BDB29-A471-4C36-8259-C36994324735}" srcOrd="1" destOrd="0" presId="urn:microsoft.com/office/officeart/2005/8/layout/orgChart1"/>
    <dgm:cxn modelId="{419547F4-9430-4DE1-A027-7742F01711EC}" type="presParOf" srcId="{F73DB88B-792B-486A-8F4F-D17BEA7A19F8}" destId="{E10C1BB6-3238-4417-8122-5CF50340C13D}" srcOrd="2" destOrd="0" presId="urn:microsoft.com/office/officeart/2005/8/layout/orgChart1"/>
    <dgm:cxn modelId="{F15280E0-0773-4E05-AE62-241C8B7DB00D}" type="presParOf" srcId="{F9D3AA54-4414-49C7-A1CC-ED9B0AF568A8}" destId="{358C43E8-C597-4562-BB4C-0038F20C25D4}" srcOrd="4" destOrd="0" presId="urn:microsoft.com/office/officeart/2005/8/layout/orgChart1"/>
    <dgm:cxn modelId="{92D0FBAA-B580-43FD-9762-9702CAC1A20F}" type="presParOf" srcId="{F9D3AA54-4414-49C7-A1CC-ED9B0AF568A8}" destId="{C87C399B-7982-4D50-B90F-4D50EC0238D4}" srcOrd="5" destOrd="0" presId="urn:microsoft.com/office/officeart/2005/8/layout/orgChart1"/>
    <dgm:cxn modelId="{27315FDC-C62A-4FC5-A6E4-1E0C0D7D8C54}" type="presParOf" srcId="{C87C399B-7982-4D50-B90F-4D50EC0238D4}" destId="{C35DEFD2-11F9-4A6E-A916-6732D5B8235C}" srcOrd="0" destOrd="0" presId="urn:microsoft.com/office/officeart/2005/8/layout/orgChart1"/>
    <dgm:cxn modelId="{16267EB4-99BD-419A-BE5D-D58385BF8F79}" type="presParOf" srcId="{C35DEFD2-11F9-4A6E-A916-6732D5B8235C}" destId="{CCE65553-230D-448F-9C0D-5D057E3DCA94}" srcOrd="0" destOrd="0" presId="urn:microsoft.com/office/officeart/2005/8/layout/orgChart1"/>
    <dgm:cxn modelId="{ACBFE7F7-C4BB-4041-8B36-8B5B14A9079B}" type="presParOf" srcId="{C35DEFD2-11F9-4A6E-A916-6732D5B8235C}" destId="{475C3005-94D9-4FDD-B108-EA748E9A15F7}" srcOrd="1" destOrd="0" presId="urn:microsoft.com/office/officeart/2005/8/layout/orgChart1"/>
    <dgm:cxn modelId="{5FF7E28D-255A-4E5E-9B05-1EA76BAF2BD0}" type="presParOf" srcId="{C87C399B-7982-4D50-B90F-4D50EC0238D4}" destId="{07F89447-5F9C-4B67-8320-CC2E3FF8D6F4}" srcOrd="1" destOrd="0" presId="urn:microsoft.com/office/officeart/2005/8/layout/orgChart1"/>
    <dgm:cxn modelId="{51286FF5-7FBD-4D96-9164-F6017BB5047D}" type="presParOf" srcId="{C87C399B-7982-4D50-B90F-4D50EC0238D4}" destId="{28067302-5E20-4487-BE0A-4F4B5478364E}" srcOrd="2" destOrd="0" presId="urn:microsoft.com/office/officeart/2005/8/layout/orgChart1"/>
    <dgm:cxn modelId="{EB962A89-D745-4E72-898A-766A891B2CA8}" type="presParOf" srcId="{28067302-5E20-4487-BE0A-4F4B5478364E}" destId="{042B1464-AD2B-4461-8210-7DCC721B255F}" srcOrd="0" destOrd="0" presId="urn:microsoft.com/office/officeart/2005/8/layout/orgChart1"/>
    <dgm:cxn modelId="{2FA04517-FF58-49FF-8E9E-32D39B176E23}" type="presParOf" srcId="{28067302-5E20-4487-BE0A-4F4B5478364E}" destId="{59A1D5F7-3C90-4E93-BEA2-E3FDC54DFA45}" srcOrd="1" destOrd="0" presId="urn:microsoft.com/office/officeart/2005/8/layout/orgChart1"/>
    <dgm:cxn modelId="{20D9765F-1CEF-40E1-96EF-288B9A242D20}" type="presParOf" srcId="{59A1D5F7-3C90-4E93-BEA2-E3FDC54DFA45}" destId="{A5F258B8-1057-4844-A33A-C9A16138C759}" srcOrd="0" destOrd="0" presId="urn:microsoft.com/office/officeart/2005/8/layout/orgChart1"/>
    <dgm:cxn modelId="{C4E4303F-3C24-46E6-B2F4-928CCD992574}" type="presParOf" srcId="{A5F258B8-1057-4844-A33A-C9A16138C759}" destId="{AFBBEC95-CB1B-4CB8-9BA1-F05FB5E978AC}" srcOrd="0" destOrd="0" presId="urn:microsoft.com/office/officeart/2005/8/layout/orgChart1"/>
    <dgm:cxn modelId="{A8C2B687-26EF-4DD7-880D-83282C907584}" type="presParOf" srcId="{A5F258B8-1057-4844-A33A-C9A16138C759}" destId="{CC12A8FC-31C1-4139-9B73-7C545CBD9C3D}" srcOrd="1" destOrd="0" presId="urn:microsoft.com/office/officeart/2005/8/layout/orgChart1"/>
    <dgm:cxn modelId="{7FC262F3-D341-4ED4-ABA5-8CCA8B1A2777}" type="presParOf" srcId="{59A1D5F7-3C90-4E93-BEA2-E3FDC54DFA45}" destId="{3CAC5BA0-8E9C-444D-843A-5EE2CF40CA10}" srcOrd="1" destOrd="0" presId="urn:microsoft.com/office/officeart/2005/8/layout/orgChart1"/>
    <dgm:cxn modelId="{FFF2FFA2-5A9E-4AB3-990E-2AE7FF11BD65}" type="presParOf" srcId="{59A1D5F7-3C90-4E93-BEA2-E3FDC54DFA45}" destId="{5746127A-5663-47A1-8D72-5215AF68176A}" srcOrd="2" destOrd="0" presId="urn:microsoft.com/office/officeart/2005/8/layout/orgChart1"/>
    <dgm:cxn modelId="{4D3E52A6-63CA-4BA4-AE11-F09EED0759EF}" type="presParOf" srcId="{28067302-5E20-4487-BE0A-4F4B5478364E}" destId="{FD71C113-15FB-4F6E-B74D-4CBD43ED691B}" srcOrd="2" destOrd="0" presId="urn:microsoft.com/office/officeart/2005/8/layout/orgChart1"/>
    <dgm:cxn modelId="{27CAD685-2C51-40E5-8EF0-915CDA394C1E}" type="presParOf" srcId="{28067302-5E20-4487-BE0A-4F4B5478364E}" destId="{9AE7CF89-9488-47B7-BF5B-AC2E1F4E225F}" srcOrd="3" destOrd="0" presId="urn:microsoft.com/office/officeart/2005/8/layout/orgChart1"/>
    <dgm:cxn modelId="{414C76B7-06FB-4171-BCEF-D3B4507F73FD}" type="presParOf" srcId="{9AE7CF89-9488-47B7-BF5B-AC2E1F4E225F}" destId="{0190B46E-3761-4D4F-9554-49F2D391E774}" srcOrd="0" destOrd="0" presId="urn:microsoft.com/office/officeart/2005/8/layout/orgChart1"/>
    <dgm:cxn modelId="{A93A77BA-E98F-40DE-840B-8942F6DA01F7}" type="presParOf" srcId="{0190B46E-3761-4D4F-9554-49F2D391E774}" destId="{8AF4ACB9-35EB-410D-A21C-7647883D011B}" srcOrd="0" destOrd="0" presId="urn:microsoft.com/office/officeart/2005/8/layout/orgChart1"/>
    <dgm:cxn modelId="{F9E24B88-FB3B-4C39-9BB5-810BBE48F4E1}" type="presParOf" srcId="{0190B46E-3761-4D4F-9554-49F2D391E774}" destId="{CC515601-6915-4A3C-A525-0466667F1500}" srcOrd="1" destOrd="0" presId="urn:microsoft.com/office/officeart/2005/8/layout/orgChart1"/>
    <dgm:cxn modelId="{95C4ACE7-CBD3-4C5B-8A67-5F1BB3312F6A}" type="presParOf" srcId="{9AE7CF89-9488-47B7-BF5B-AC2E1F4E225F}" destId="{B052E147-1772-4F02-BE02-B9DDAF5F8F42}" srcOrd="1" destOrd="0" presId="urn:microsoft.com/office/officeart/2005/8/layout/orgChart1"/>
    <dgm:cxn modelId="{E0FD57FB-69E5-4ECA-97DC-343C94889646}" type="presParOf" srcId="{9AE7CF89-9488-47B7-BF5B-AC2E1F4E225F}" destId="{39609414-F51E-4057-A829-3637DB5E13B6}" srcOrd="2" destOrd="0" presId="urn:microsoft.com/office/officeart/2005/8/layout/orgChart1"/>
    <dgm:cxn modelId="{62333423-A2EA-4D9A-B25A-6CE730A9A687}" type="presParOf" srcId="{38CD454E-A35F-4D3B-9D38-C955C71EE664}" destId="{F2B19BCA-C98E-43E1-B1D5-5715C70C2EDD}"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BDF2E5D-FAA7-4DA5-BFEE-49CD5EBBD367}" type="datetimeFigureOut">
              <a:rPr lang="ru-RU"/>
              <a:pPr>
                <a:defRPr/>
              </a:pPr>
              <a:t>20.11.2018</a:t>
            </a:fld>
            <a:endParaRPr lang="ru-RU"/>
          </a:p>
        </p:txBody>
      </p:sp>
      <p:sp>
        <p:nvSpPr>
          <p:cNvPr id="1843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3F57B92-CB1C-4548-B75D-2B3BF0B87394}" type="slidenum">
              <a:rPr lang="ru-RU"/>
              <a:pPr>
                <a:defRPr/>
              </a:pPr>
              <a:t>‹#›</a:t>
            </a:fld>
            <a:endParaRPr lang="ru-RU"/>
          </a:p>
        </p:txBody>
      </p:sp>
    </p:spTree>
    <p:extLst>
      <p:ext uri="{BB962C8B-B14F-4D97-AF65-F5344CB8AC3E}">
        <p14:creationId xmlns:p14="http://schemas.microsoft.com/office/powerpoint/2010/main" val="3348153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D573B242-221F-4ABB-A72B-64CBA9C15600}" type="datetime1">
              <a:rPr lang="en-US"/>
              <a:pPr>
                <a:defRPr/>
              </a:pPr>
              <a:t>11/20/2018</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ru-RU"/>
          </a:p>
        </p:txBody>
      </p:sp>
      <p:sp>
        <p:nvSpPr>
          <p:cNvPr id="17" name="Slide Number Placeholder 5"/>
          <p:cNvSpPr>
            <a:spLocks noGrp="1"/>
          </p:cNvSpPr>
          <p:nvPr>
            <p:ph type="sldNum" sz="quarter" idx="12"/>
          </p:nvPr>
        </p:nvSpPr>
        <p:spPr/>
        <p:txBody>
          <a:bodyPr/>
          <a:lstStyle>
            <a:lvl1pPr>
              <a:defRPr/>
            </a:lvl1pPr>
          </a:lstStyle>
          <a:p>
            <a:pPr>
              <a:defRPr/>
            </a:pPr>
            <a:fld id="{221E82C4-7045-4D7E-BC60-112C61B698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811C4F-2511-44A0-AFD7-BC1B09D4362D}" type="datetime1">
              <a:rPr lang="en-US"/>
              <a:pPr>
                <a:defRPr/>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69CC344-D9BA-4ECB-9280-9185850C56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E0D6E78A-3019-49FF-B455-F16D0F588029}" type="datetime1">
              <a:rPr lang="en-US"/>
              <a:pPr>
                <a:defRPr/>
              </a:pPr>
              <a:t>11/20/2018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F3A75474-BC48-4208-892E-2D8517043C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C29A57-CCCD-47B3-9C80-4B8982B3D719}" type="datetime1">
              <a:rPr lang="en-US"/>
              <a:pPr>
                <a:defRPr/>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D1D5FAC-B1AC-4400-B448-0C739B2A1D2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85CD9BA9-390B-4C01-A3C1-58E51E6C51B1}" type="datetime1">
              <a:rPr lang="en-US"/>
              <a:pPr>
                <a:defRPr/>
              </a:pPr>
              <a:t>11/20/2018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BFFD13A0-C107-4DB4-AE75-7FDE1D55168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E6D14ADE-1C6D-48A4-B7FF-1FE39B89B795}" type="datetime1">
              <a:rPr lang="en-US"/>
              <a:pPr>
                <a:defRPr/>
              </a:pPr>
              <a:t>11/20/2018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03FD24D5-47A5-47B8-88B6-99608D87240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72E7BD2-66C1-4833-A982-2677A7EA9863}" type="datetime1">
              <a:rPr lang="en-US"/>
              <a:pPr>
                <a:defRPr/>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3A93407-19CD-4322-9890-9516B20D4C7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6ECC4F5-F8B1-420C-B479-DE2EECDC2D63}" type="datetime1">
              <a:rPr lang="en-US"/>
              <a:pPr>
                <a:defRPr/>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4A78366-BD40-4F24-A412-D122BC1FC8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736871E-B49C-4CFC-ACDF-64B2D0140664}" type="datetime1">
              <a:rPr lang="en-US"/>
              <a:pPr>
                <a:defRPr/>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C610D96-8337-411E-A83F-914DE4A0809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D9BEEB-B0C2-4334-BFE9-EC955FD1AC32}" type="datetime1">
              <a:rPr lang="en-US"/>
              <a:pPr>
                <a:defRPr/>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4B50002-8310-4F5B-A792-6804B2188E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06F78E2-95EA-4A0B-824E-5E07FB0EBC57}" type="datetime1">
              <a:rPr lang="en-US"/>
              <a:pPr>
                <a:defRPr/>
              </a:pPr>
              <a:t>11/20/2018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92E56AEE-A873-483B-89E3-8EFBFB2A5A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298E9A4-F05D-4B59-963F-59F52122B5D0}" type="datetime1">
              <a:rPr lang="en-US"/>
              <a:pPr>
                <a:defRPr/>
              </a:pPr>
              <a:t>11/20/2018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CC25F3D3-6A06-43EB-9F50-2B40D8BC65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8F2472B-FD43-4D2C-8AF6-002662AEA263}" type="datetime1">
              <a:rPr lang="en-US"/>
              <a:pPr>
                <a:defRPr/>
              </a:pPr>
              <a:t>11/20/2018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A5A64287-EDF1-4085-BD62-3FEE76E806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46D367-1C16-4CC1-B7E4-0A7008DA1B03}" type="datetime1">
              <a:rPr lang="en-US"/>
              <a:pPr>
                <a:defRPr/>
              </a:pPr>
              <a:t>11/20/2018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699CB4FE-629E-41FD-848D-65519CF108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14851D-AC09-43AA-BAB6-D1CB802F80C0}" type="datetime1">
              <a:rPr lang="en-US"/>
              <a:pPr>
                <a:defRPr/>
              </a:pPr>
              <a:t>11/20/2018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384CBE5-BBB1-49BC-86A8-D3EC506E52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527600-069D-4099-A90C-1B151A73469A}" type="datetime1">
              <a:rPr lang="en-US"/>
              <a:pPr>
                <a:defRPr/>
              </a:pPr>
              <a:t>11/20/2018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CFAD24A-FAB3-45CA-A7F4-6FA53FD485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90527A8C-99B0-484A-A855-767FC73DB7D7}" type="datetime1">
              <a:rPr lang="en-US"/>
              <a:pPr>
                <a:defRPr/>
              </a:pPr>
              <a:t>11/20/2018</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latin typeface="Trebuchet MS" pitchFamily="34" charset="0"/>
              </a:defRPr>
            </a:lvl1pPr>
          </a:lstStyle>
          <a:p>
            <a:pPr>
              <a:defRPr/>
            </a:pPr>
            <a:endParaRPr lang="ru-RU"/>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1"/>
                </a:solidFill>
                <a:latin typeface="+mn-lt"/>
                <a:cs typeface="+mn-cs"/>
              </a:defRPr>
            </a:lvl1pPr>
          </a:lstStyle>
          <a:p>
            <a:pPr>
              <a:defRPr/>
            </a:pPr>
            <a:fld id="{F0B01299-0BF1-45EA-9BE2-64BA952294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66" r:id="rId11"/>
    <p:sldLayoutId id="2147483655" r:id="rId12"/>
    <p:sldLayoutId id="2147483667" r:id="rId13"/>
    <p:sldLayoutId id="2147483654" r:id="rId14"/>
    <p:sldLayoutId id="2147483653" r:id="rId15"/>
    <p:sldLayoutId id="2147483652" r:id="rId16"/>
  </p:sldLayoutIdLst>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3FF0A5A-6FD9-411E-BF2C-1FF5FCDEB7B9}" type="slidenum">
              <a:rPr lang="en-US"/>
              <a:pPr>
                <a:defRPr/>
              </a:pPr>
              <a:t>1</a:t>
            </a:fld>
            <a:endParaRPr lang="en-US"/>
          </a:p>
        </p:txBody>
      </p:sp>
      <p:sp>
        <p:nvSpPr>
          <p:cNvPr id="2" name="Title 1"/>
          <p:cNvSpPr>
            <a:spLocks noGrp="1"/>
          </p:cNvSpPr>
          <p:nvPr>
            <p:ph type="ctrTitle"/>
          </p:nvPr>
        </p:nvSpPr>
        <p:spPr>
          <a:xfrm>
            <a:off x="889000" y="431800"/>
            <a:ext cx="8385175" cy="3937000"/>
          </a:xfrm>
          <a:solidFill>
            <a:schemeClr val="accent1">
              <a:lumMod val="20000"/>
              <a:lumOff val="80000"/>
            </a:schemeClr>
          </a:solidFill>
        </p:spPr>
        <p:txBody>
          <a:bodyPr/>
          <a:lstStyle/>
          <a:p>
            <a:pPr algn="ctr">
              <a:defRPr/>
            </a:pPr>
            <a:r>
              <a:rPr lang="en-US" sz="4800" b="1" dirty="0" err="1">
                <a:solidFill>
                  <a:srgbClr val="3F7819"/>
                </a:solidFill>
                <a:latin typeface="Times New Roman" pitchFamily="18" charset="0"/>
              </a:rPr>
              <a:t>Proiect</a:t>
            </a:r>
            <a:r>
              <a:rPr lang="en-US" sz="4800" b="1" dirty="0">
                <a:solidFill>
                  <a:srgbClr val="3F7819"/>
                </a:solidFill>
                <a:latin typeface="Times New Roman" pitchFamily="18" charset="0"/>
              </a:rPr>
              <a:t> managerial </a:t>
            </a:r>
            <a:r>
              <a:rPr lang="en-US" sz="4800" b="1" dirty="0" err="1">
                <a:solidFill>
                  <a:srgbClr val="3F7819"/>
                </a:solidFill>
                <a:latin typeface="Times New Roman" pitchFamily="18" charset="0"/>
              </a:rPr>
              <a:t>pentru</a:t>
            </a:r>
            <a:r>
              <a:rPr lang="en-US" sz="4800" b="1" dirty="0">
                <a:solidFill>
                  <a:srgbClr val="3F7819"/>
                </a:solidFill>
                <a:latin typeface="Times New Roman" pitchFamily="18" charset="0"/>
              </a:rPr>
              <a:t> </a:t>
            </a:r>
            <a:r>
              <a:rPr lang="en-US" sz="4800" b="1" dirty="0" err="1">
                <a:solidFill>
                  <a:srgbClr val="3F7819"/>
                </a:solidFill>
                <a:latin typeface="Times New Roman" pitchFamily="18" charset="0"/>
              </a:rPr>
              <a:t>fu</a:t>
            </a:r>
            <a:r>
              <a:rPr lang="ro-RO" sz="4800" b="1" dirty="0" err="1">
                <a:solidFill>
                  <a:srgbClr val="3F7819"/>
                </a:solidFill>
                <a:latin typeface="Times New Roman" pitchFamily="18" charset="0"/>
              </a:rPr>
              <a:t>ncția</a:t>
            </a:r>
            <a:r>
              <a:rPr lang="ro-RO" sz="4800" b="1" dirty="0">
                <a:solidFill>
                  <a:srgbClr val="3F7819"/>
                </a:solidFill>
                <a:latin typeface="Times New Roman" pitchFamily="18" charset="0"/>
              </a:rPr>
              <a:t> de director al Institutului de Filologie Română </a:t>
            </a:r>
            <a:r>
              <a:rPr lang="ro-RO" sz="4800" b="1" dirty="0" smtClean="0">
                <a:solidFill>
                  <a:srgbClr val="3F7819"/>
                </a:solidFill>
                <a:latin typeface="Times New Roman" pitchFamily="18" charset="0"/>
              </a:rPr>
              <a:t/>
            </a:r>
            <a:br>
              <a:rPr lang="ro-RO" sz="4800" b="1" dirty="0" smtClean="0">
                <a:solidFill>
                  <a:srgbClr val="3F7819"/>
                </a:solidFill>
                <a:latin typeface="Times New Roman" pitchFamily="18" charset="0"/>
              </a:rPr>
            </a:br>
            <a:r>
              <a:rPr lang="ro-RO" sz="4800" b="1" dirty="0" smtClean="0">
                <a:solidFill>
                  <a:srgbClr val="3F7819"/>
                </a:solidFill>
                <a:latin typeface="Times New Roman" pitchFamily="18" charset="0"/>
              </a:rPr>
              <a:t>„</a:t>
            </a:r>
            <a:r>
              <a:rPr lang="ro-RO" sz="4800" b="1" dirty="0">
                <a:solidFill>
                  <a:srgbClr val="3F7819"/>
                </a:solidFill>
                <a:latin typeface="Times New Roman" pitchFamily="18" charset="0"/>
              </a:rPr>
              <a:t>Bogdan </a:t>
            </a:r>
            <a:r>
              <a:rPr lang="ro-RO" sz="4800" b="1" dirty="0" err="1">
                <a:solidFill>
                  <a:srgbClr val="3F7819"/>
                </a:solidFill>
                <a:latin typeface="Times New Roman" pitchFamily="18" charset="0"/>
              </a:rPr>
              <a:t>Petriceicu-Hasdeu</a:t>
            </a:r>
            <a:r>
              <a:rPr lang="ro-RO" sz="4800" b="1" dirty="0" smtClean="0">
                <a:solidFill>
                  <a:srgbClr val="3F7819"/>
                </a:solidFill>
                <a:latin typeface="Times New Roman" pitchFamily="18" charset="0"/>
              </a:rPr>
              <a:t>”</a:t>
            </a:r>
            <a:endParaRPr lang="en-US" sz="4800" dirty="0"/>
          </a:p>
        </p:txBody>
      </p:sp>
      <p:sp>
        <p:nvSpPr>
          <p:cNvPr id="19459" name="Subtitle 2"/>
          <p:cNvSpPr>
            <a:spLocks noGrp="1"/>
          </p:cNvSpPr>
          <p:nvPr>
            <p:ph type="subTitle" idx="1"/>
          </p:nvPr>
        </p:nvSpPr>
        <p:spPr>
          <a:xfrm>
            <a:off x="4800600" y="4762500"/>
            <a:ext cx="4473575" cy="1016000"/>
          </a:xfrm>
        </p:spPr>
        <p:txBody>
          <a:bodyPr/>
          <a:lstStyle/>
          <a:p>
            <a:r>
              <a:rPr lang="ro-RO" sz="2400" b="1" smtClean="0">
                <a:solidFill>
                  <a:srgbClr val="3F7819"/>
                </a:solidFill>
                <a:latin typeface="Times New Roman" pitchFamily="18" charset="0"/>
              </a:rPr>
              <a:t>Nina Corcinschi, conf. univ.</a:t>
            </a:r>
            <a:r>
              <a:rPr lang="en-US" sz="2400" b="1" smtClean="0">
                <a:solidFill>
                  <a:srgbClr val="3F7819"/>
                </a:solidFill>
                <a:latin typeface="Times New Roman" pitchFamily="18" charset="0"/>
              </a:rPr>
              <a:t> dr.</a:t>
            </a:r>
            <a:r>
              <a:rPr lang="ro-RO" sz="2400" b="1" smtClean="0">
                <a:solidFill>
                  <a:srgbClr val="3F7819"/>
                </a:solidFill>
                <a:latin typeface="Times New Roman" pitchFamily="18" charset="0"/>
              </a:rPr>
              <a:t>, </a:t>
            </a:r>
            <a:br>
              <a:rPr lang="ro-RO" sz="2400" b="1" smtClean="0">
                <a:solidFill>
                  <a:srgbClr val="3F7819"/>
                </a:solidFill>
                <a:latin typeface="Times New Roman" pitchFamily="18" charset="0"/>
              </a:rPr>
            </a:br>
            <a:r>
              <a:rPr lang="ro-RO" sz="2400" b="1" smtClean="0">
                <a:solidFill>
                  <a:srgbClr val="3F7819"/>
                </a:solidFill>
                <a:latin typeface="Times New Roman" pitchFamily="18" charset="0"/>
              </a:rPr>
              <a:t>director adjunct</a:t>
            </a:r>
            <a:endParaRPr lang="en-US" sz="2400" smtClean="0">
              <a:solidFill>
                <a:srgbClr val="7F7F7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AF9AFD7-BE6E-4C02-8BC2-7C9A7167EBCF}" type="slidenum">
              <a:rPr lang="en-US"/>
              <a:pPr>
                <a:defRPr/>
              </a:pPr>
              <a:t>10</a:t>
            </a:fld>
            <a:endParaRPr lang="en-US"/>
          </a:p>
        </p:txBody>
      </p:sp>
      <p:sp>
        <p:nvSpPr>
          <p:cNvPr id="2" name="Title 1"/>
          <p:cNvSpPr>
            <a:spLocks noGrp="1"/>
          </p:cNvSpPr>
          <p:nvPr>
            <p:ph type="title"/>
          </p:nvPr>
        </p:nvSpPr>
        <p:spPr>
          <a:xfrm>
            <a:off x="677863" y="292100"/>
            <a:ext cx="8596312" cy="774700"/>
          </a:xfrm>
          <a:solidFill>
            <a:schemeClr val="accent1">
              <a:lumMod val="20000"/>
              <a:lumOff val="80000"/>
            </a:schemeClr>
          </a:solidFill>
        </p:spPr>
        <p:txBody>
          <a:bodyPr>
            <a:normAutofit fontScale="90000"/>
          </a:bodyPr>
          <a:lstStyle/>
          <a:p>
            <a:pPr algn="ctr" eaLnBrk="1" hangingPunct="1">
              <a:defRPr/>
            </a:pPr>
            <a:r>
              <a:rPr lang="ro-RO" sz="2900" b="1" dirty="0" smtClean="0">
                <a:solidFill>
                  <a:schemeClr val="tx1"/>
                </a:solidFill>
              </a:rPr>
              <a:t>Scopul de bază al </a:t>
            </a:r>
            <a:r>
              <a:rPr lang="en-US" sz="2900" b="1" dirty="0" smtClean="0">
                <a:solidFill>
                  <a:schemeClr val="tx1"/>
                </a:solidFill>
              </a:rPr>
              <a:t>pro</a:t>
            </a:r>
            <a:r>
              <a:rPr lang="ro-RO" sz="2900" b="1" dirty="0" err="1" smtClean="0">
                <a:solidFill>
                  <a:schemeClr val="tx1"/>
                </a:solidFill>
              </a:rPr>
              <a:t>iectului</a:t>
            </a:r>
            <a:r>
              <a:rPr lang="ro-RO" sz="2900" b="1" dirty="0" smtClean="0">
                <a:solidFill>
                  <a:schemeClr val="tx1"/>
                </a:solidFill>
              </a:rPr>
              <a:t> managerial: </a:t>
            </a:r>
            <a:br>
              <a:rPr lang="ro-RO" sz="2900" b="1" dirty="0" smtClean="0">
                <a:solidFill>
                  <a:schemeClr val="tx1"/>
                </a:solidFill>
              </a:rPr>
            </a:br>
            <a:endParaRPr lang="en-US" sz="2900" b="1" dirty="0" smtClean="0">
              <a:solidFill>
                <a:schemeClr val="tx1"/>
              </a:solidFill>
            </a:endParaRPr>
          </a:p>
        </p:txBody>
      </p:sp>
      <p:sp>
        <p:nvSpPr>
          <p:cNvPr id="29699" name="Content Placeholder 2"/>
          <p:cNvSpPr>
            <a:spLocks noGrp="1"/>
          </p:cNvSpPr>
          <p:nvPr>
            <p:ph idx="1"/>
          </p:nvPr>
        </p:nvSpPr>
        <p:spPr>
          <a:xfrm>
            <a:off x="677863" y="1066800"/>
            <a:ext cx="8913812" cy="5257800"/>
          </a:xfrm>
        </p:spPr>
        <p:txBody>
          <a:bodyPr/>
          <a:lstStyle/>
          <a:p>
            <a:pPr marL="0" indent="-457200" algn="just">
              <a:spcBef>
                <a:spcPct val="0"/>
              </a:spcBef>
            </a:pPr>
            <a:r>
              <a:rPr lang="ro-RO" sz="2800" b="1" dirty="0" smtClean="0">
                <a:latin typeface="Times New Roman" pitchFamily="18" charset="0"/>
              </a:rPr>
              <a:t>Proiectul managerial are drept scop de bază consolidarea și impunerea unei instituții de cercetare performantă, prin asigurarea de rezultate palpabile în proiecte de cercetare fundamentală și aplicativă, cu efecte durabile de dezvoltare culturală. </a:t>
            </a:r>
          </a:p>
          <a:p>
            <a:pPr marL="0" indent="-457200" algn="just">
              <a:spcBef>
                <a:spcPct val="0"/>
              </a:spcBef>
            </a:pPr>
            <a:r>
              <a:rPr lang="ro-RO" sz="2800" b="1" dirty="0" smtClean="0">
                <a:latin typeface="Times New Roman" pitchFamily="18" charset="0"/>
              </a:rPr>
              <a:t>Responsabilitățile acestui scop </a:t>
            </a:r>
            <a:r>
              <a:rPr lang="en-US" sz="2800" b="1" dirty="0" smtClean="0">
                <a:latin typeface="Times New Roman" pitchFamily="18" charset="0"/>
              </a:rPr>
              <a:t>primordial</a:t>
            </a:r>
            <a:r>
              <a:rPr lang="ro-RO" sz="2800" b="1" dirty="0" smtClean="0">
                <a:latin typeface="Times New Roman" pitchFamily="18" charset="0"/>
              </a:rPr>
              <a:t> implică păstrarea, valorificarea și promovarea patrimoniului lingvistic și literar-folcloric al Republicii Moldova în context general românesc și  european. Domeniul prioritar al Institutului pentru următorii ani îl constituie </a:t>
            </a:r>
            <a:r>
              <a:rPr lang="ro-RO" sz="2800" b="1" i="1" dirty="0" smtClean="0">
                <a:latin typeface="Times New Roman" pitchFamily="18" charset="0"/>
              </a:rPr>
              <a:t>Cercetările filologice fundamentale și aplicative în contextul dialogului valoric european și universal. </a:t>
            </a:r>
            <a:endParaRPr lang="en-US" sz="2400" b="1" dirty="0" smtClean="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5075AD4-6B82-4AD3-9FD5-B84C590E8CFC}" type="slidenum">
              <a:rPr lang="en-US"/>
              <a:pPr>
                <a:defRPr/>
              </a:pPr>
              <a:t>11</a:t>
            </a:fld>
            <a:endParaRPr lang="en-US"/>
          </a:p>
        </p:txBody>
      </p:sp>
      <p:sp>
        <p:nvSpPr>
          <p:cNvPr id="2" name="Title 1"/>
          <p:cNvSpPr>
            <a:spLocks noGrp="1"/>
          </p:cNvSpPr>
          <p:nvPr>
            <p:ph type="title"/>
          </p:nvPr>
        </p:nvSpPr>
        <p:spPr>
          <a:xfrm>
            <a:off x="677863" y="609600"/>
            <a:ext cx="8596312" cy="800100"/>
          </a:xfrm>
          <a:solidFill>
            <a:schemeClr val="accent1">
              <a:lumMod val="20000"/>
              <a:lumOff val="80000"/>
            </a:schemeClr>
          </a:solidFill>
        </p:spPr>
        <p:txBody>
          <a:bodyPr/>
          <a:lstStyle/>
          <a:p>
            <a:pPr marL="685800" indent="-685800" eaLnBrk="1" hangingPunct="1">
              <a:defRPr/>
            </a:pPr>
            <a:r>
              <a:rPr lang="ro-RO" sz="2400" b="1" smtClean="0">
                <a:solidFill>
                  <a:schemeClr val="tx1"/>
                </a:solidFill>
              </a:rPr>
              <a:t>Realizarea acestor angajamente presupune:</a:t>
            </a:r>
            <a:r>
              <a:rPr lang="ro-RO" smtClean="0"/>
              <a:t> </a:t>
            </a:r>
            <a:endParaRPr lang="en-US" smtClean="0"/>
          </a:p>
        </p:txBody>
      </p:sp>
      <p:sp>
        <p:nvSpPr>
          <p:cNvPr id="3" name="Content Placeholder 2"/>
          <p:cNvSpPr>
            <a:spLocks noGrp="1"/>
          </p:cNvSpPr>
          <p:nvPr>
            <p:ph idx="1"/>
          </p:nvPr>
        </p:nvSpPr>
        <p:spPr>
          <a:xfrm>
            <a:off x="677863" y="1524000"/>
            <a:ext cx="8596312" cy="4876800"/>
          </a:xfrm>
          <a:solidFill>
            <a:schemeClr val="accent1">
              <a:lumMod val="40000"/>
              <a:lumOff val="60000"/>
            </a:schemeClr>
          </a:solidFill>
        </p:spPr>
        <p:txBody>
          <a:bodyPr>
            <a:normAutofit/>
          </a:bodyPr>
          <a:lstStyle/>
          <a:p>
            <a:pPr algn="just">
              <a:lnSpc>
                <a:spcPct val="90000"/>
              </a:lnSpc>
              <a:defRPr/>
            </a:pPr>
            <a:r>
              <a:rPr lang="ro-RO" sz="2400" b="1" dirty="0" smtClean="0">
                <a:latin typeface="Times New Roman" pitchFamily="18" charset="0"/>
              </a:rPr>
              <a:t>organizarea cercetării ştiinţifice competitive</a:t>
            </a:r>
            <a:r>
              <a:rPr lang="en-US" sz="2400" b="1" dirty="0" smtClean="0">
                <a:latin typeface="Times New Roman" pitchFamily="18" charset="0"/>
              </a:rPr>
              <a:t>,</a:t>
            </a:r>
            <a:r>
              <a:rPr lang="ro-RO" sz="2400" b="1" dirty="0" smtClean="0">
                <a:latin typeface="Times New Roman" pitchFamily="18" charset="0"/>
              </a:rPr>
              <a:t> prin promovarea de direcţii de cercetare filologice și pluridisciplinare, susținerea participării la realizarea de proiecte ştiinţifice de interes naţional și european;</a:t>
            </a:r>
          </a:p>
          <a:p>
            <a:pPr algn="just">
              <a:lnSpc>
                <a:spcPct val="90000"/>
              </a:lnSpc>
              <a:defRPr/>
            </a:pPr>
            <a:r>
              <a:rPr lang="ro-RO" sz="2400" b="1" dirty="0" smtClean="0">
                <a:latin typeface="Times New Roman" pitchFamily="18" charset="0"/>
              </a:rPr>
              <a:t>dezvoltarea și asigurarea bazei logistice şi profesionale necesare activităților de cercetare și administrare;</a:t>
            </a:r>
          </a:p>
          <a:p>
            <a:pPr algn="just">
              <a:lnSpc>
                <a:spcPct val="90000"/>
              </a:lnSpc>
              <a:defRPr/>
            </a:pPr>
            <a:r>
              <a:rPr lang="ro-RO" sz="2400" b="1" dirty="0" smtClean="0">
                <a:latin typeface="Times New Roman" pitchFamily="18" charset="0"/>
              </a:rPr>
              <a:t>autoevaluarea şi evaluarea periodică a activităţii ştiinţifice în conformitate cu  standardele şi indicatorii de performanţă;</a:t>
            </a:r>
          </a:p>
          <a:p>
            <a:pPr algn="just">
              <a:lnSpc>
                <a:spcPct val="90000"/>
              </a:lnSpc>
              <a:defRPr/>
            </a:pPr>
            <a:r>
              <a:rPr lang="ro-RO" sz="2400" b="1" dirty="0" smtClean="0">
                <a:latin typeface="Times New Roman" pitchFamily="18" charset="0"/>
              </a:rPr>
              <a:t>colaborarea în bază de parteneriat cu organizaţiile/instituțiile din sfera ştiinţei, mediul socio-economic, </a:t>
            </a:r>
            <a:r>
              <a:rPr lang="en-US" sz="2400" b="1" dirty="0" smtClean="0">
                <a:latin typeface="Times New Roman" pitchFamily="18" charset="0"/>
              </a:rPr>
              <a:t>cu </a:t>
            </a:r>
            <a:r>
              <a:rPr lang="ro-RO" sz="2400" b="1" dirty="0" smtClean="0">
                <a:latin typeface="Times New Roman" pitchFamily="18" charset="0"/>
              </a:rPr>
              <a:t>centre de cercetare și universitare  naționale și internaţionale în realizarea proiectelor științifice;</a:t>
            </a:r>
            <a:endParaRPr lang="en-US" sz="2400" b="1" dirty="0" smtClean="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7F97C9B-60BE-4A50-9BAD-270BBE3C617F}" type="slidenum">
              <a:rPr lang="en-US"/>
              <a:pPr>
                <a:defRPr/>
              </a:pPr>
              <a:t>12</a:t>
            </a:fld>
            <a:endParaRPr lang="en-US"/>
          </a:p>
        </p:txBody>
      </p:sp>
      <p:sp>
        <p:nvSpPr>
          <p:cNvPr id="2" name="Title 1"/>
          <p:cNvSpPr>
            <a:spLocks noGrp="1"/>
          </p:cNvSpPr>
          <p:nvPr>
            <p:ph type="title"/>
          </p:nvPr>
        </p:nvSpPr>
        <p:spPr>
          <a:xfrm>
            <a:off x="768350" y="635000"/>
            <a:ext cx="8415338" cy="685800"/>
          </a:xfrm>
          <a:solidFill>
            <a:schemeClr val="accent1">
              <a:lumMod val="20000"/>
              <a:lumOff val="80000"/>
            </a:schemeClr>
          </a:solidFill>
        </p:spPr>
        <p:txBody>
          <a:bodyPr/>
          <a:lstStyle/>
          <a:p>
            <a:pPr marL="685800" indent="-685800" eaLnBrk="1" hangingPunct="1">
              <a:defRPr/>
            </a:pPr>
            <a:r>
              <a:rPr lang="ro-RO" sz="2400" b="1" smtClean="0">
                <a:solidFill>
                  <a:schemeClr val="tx1"/>
                </a:solidFill>
              </a:rPr>
              <a:t>Realizarea acestor angajamente presupune:</a:t>
            </a:r>
            <a:r>
              <a:rPr lang="ro-RO" smtClean="0"/>
              <a:t> </a:t>
            </a:r>
            <a:endParaRPr lang="en-US" smtClean="0"/>
          </a:p>
        </p:txBody>
      </p:sp>
      <p:sp>
        <p:nvSpPr>
          <p:cNvPr id="3" name="Content Placeholder 2"/>
          <p:cNvSpPr>
            <a:spLocks noGrp="1"/>
          </p:cNvSpPr>
          <p:nvPr>
            <p:ph idx="1"/>
          </p:nvPr>
        </p:nvSpPr>
        <p:spPr>
          <a:xfrm>
            <a:off x="768350" y="1435100"/>
            <a:ext cx="8415338" cy="4606925"/>
          </a:xfrm>
          <a:solidFill>
            <a:schemeClr val="accent1">
              <a:lumMod val="40000"/>
              <a:lumOff val="60000"/>
            </a:schemeClr>
          </a:solidFill>
        </p:spPr>
        <p:txBody>
          <a:bodyPr>
            <a:normAutofit/>
          </a:bodyPr>
          <a:lstStyle/>
          <a:p>
            <a:pPr>
              <a:lnSpc>
                <a:spcPct val="90000"/>
              </a:lnSpc>
              <a:defRPr/>
            </a:pPr>
            <a:r>
              <a:rPr lang="ro-RO" sz="2400" b="1" dirty="0" smtClean="0">
                <a:latin typeface="Times New Roman" pitchFamily="18" charset="0"/>
              </a:rPr>
              <a:t>dezvoltarea programelor de mobilităţi naţionale şi internaţionale ale cercetătorilor;</a:t>
            </a:r>
          </a:p>
          <a:p>
            <a:pPr algn="just">
              <a:lnSpc>
                <a:spcPct val="90000"/>
              </a:lnSpc>
              <a:defRPr/>
            </a:pPr>
            <a:r>
              <a:rPr lang="ro-RO" sz="2400" b="1" dirty="0" smtClean="0">
                <a:latin typeface="Times New Roman" pitchFamily="18" charset="0"/>
              </a:rPr>
              <a:t>editarea de reviste ştiinţifice, monografii, manuale, dicționare etc.; </a:t>
            </a:r>
          </a:p>
          <a:p>
            <a:pPr>
              <a:lnSpc>
                <a:spcPct val="90000"/>
              </a:lnSpc>
              <a:defRPr/>
            </a:pPr>
            <a:r>
              <a:rPr lang="ro-RO" sz="2400" b="1" dirty="0" smtClean="0">
                <a:latin typeface="Times New Roman" pitchFamily="18" charset="0"/>
              </a:rPr>
              <a:t>organizarea de simpozioane, conferinţe, colocvii, expoziţii, concursuri etc.;</a:t>
            </a:r>
          </a:p>
          <a:p>
            <a:pPr algn="just">
              <a:lnSpc>
                <a:spcPct val="90000"/>
              </a:lnSpc>
              <a:defRPr/>
            </a:pPr>
            <a:r>
              <a:rPr lang="ro-RO" sz="2400" b="1" dirty="0" smtClean="0">
                <a:latin typeface="Times New Roman" pitchFamily="18" charset="0"/>
              </a:rPr>
              <a:t>integrarea centrelor de cercetare în reţelele naţionale şi internaţionale de excelenţă şi realizarea de cercetări fundamentale şi aplicative de valoare; </a:t>
            </a:r>
          </a:p>
          <a:p>
            <a:pPr>
              <a:lnSpc>
                <a:spcPct val="90000"/>
              </a:lnSpc>
              <a:defRPr/>
            </a:pPr>
            <a:r>
              <a:rPr lang="ro-RO" sz="2400" b="1" dirty="0" smtClean="0">
                <a:latin typeface="Times New Roman" pitchFamily="18" charset="0"/>
              </a:rPr>
              <a:t>asigurarea unor condiţii de muncă adecvate pentru toţi cercetătorii.</a:t>
            </a:r>
            <a:endParaRPr lang="en-US" sz="2400" b="1" dirty="0" smtClean="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F0DDD20-E679-488E-BAFE-E092BE7C5DAE}" type="slidenum">
              <a:rPr lang="en-US"/>
              <a:pPr>
                <a:defRPr/>
              </a:pPr>
              <a:t>13</a:t>
            </a:fld>
            <a:endParaRPr lang="en-US"/>
          </a:p>
        </p:txBody>
      </p:sp>
      <p:sp>
        <p:nvSpPr>
          <p:cNvPr id="2" name="Title 1"/>
          <p:cNvSpPr>
            <a:spLocks noGrp="1"/>
          </p:cNvSpPr>
          <p:nvPr>
            <p:ph type="title"/>
          </p:nvPr>
        </p:nvSpPr>
        <p:spPr>
          <a:xfrm>
            <a:off x="788988" y="622300"/>
            <a:ext cx="8596312" cy="863600"/>
          </a:xfrm>
          <a:solidFill>
            <a:schemeClr val="accent1">
              <a:lumMod val="20000"/>
              <a:lumOff val="80000"/>
            </a:schemeClr>
          </a:solidFill>
        </p:spPr>
        <p:txBody>
          <a:bodyPr>
            <a:normAutofit fontScale="90000"/>
          </a:bodyPr>
          <a:lstStyle/>
          <a:p>
            <a:pPr algn="ctr" eaLnBrk="1" hangingPunct="1">
              <a:defRPr/>
            </a:pPr>
            <a:r>
              <a:rPr lang="ro-RO" sz="2800" b="1" dirty="0" smtClean="0">
                <a:solidFill>
                  <a:schemeClr val="tx1"/>
                </a:solidFill>
                <a:latin typeface="Times New Roman" pitchFamily="18" charset="0"/>
              </a:rPr>
              <a:t>Priorități pe domenii de administrare și obiective strategice</a:t>
            </a:r>
            <a:br>
              <a:rPr lang="ro-RO" sz="2800" b="1" dirty="0" smtClean="0">
                <a:solidFill>
                  <a:schemeClr val="tx1"/>
                </a:solidFill>
                <a:latin typeface="Times New Roman" pitchFamily="18" charset="0"/>
              </a:rPr>
            </a:br>
            <a:r>
              <a:rPr lang="ro-RO" sz="2800" b="1" dirty="0">
                <a:solidFill>
                  <a:schemeClr val="tx1"/>
                </a:solidFill>
                <a:latin typeface="Times New Roman" pitchFamily="18" charset="0"/>
              </a:rPr>
              <a:t>1. Cercetarea </a:t>
            </a:r>
            <a:r>
              <a:rPr lang="ro-RO" sz="2800" b="1" dirty="0" err="1">
                <a:solidFill>
                  <a:schemeClr val="tx1"/>
                </a:solidFill>
                <a:latin typeface="Times New Roman" pitchFamily="18" charset="0"/>
              </a:rPr>
              <a:t>științifică</a:t>
            </a:r>
            <a:r>
              <a:rPr lang="ro-RO" sz="2800" b="1" dirty="0">
                <a:solidFill>
                  <a:schemeClr val="tx1"/>
                </a:solidFill>
                <a:latin typeface="Times New Roman" pitchFamily="18" charset="0"/>
              </a:rPr>
              <a:t> </a:t>
            </a:r>
            <a:r>
              <a:rPr lang="ro-RO" sz="2800" b="1" dirty="0">
                <a:latin typeface="Times New Roman" pitchFamily="18" charset="0"/>
              </a:rPr>
              <a:t/>
            </a:r>
            <a:br>
              <a:rPr lang="ro-RO" sz="2800" b="1" dirty="0">
                <a:latin typeface="Times New Roman" pitchFamily="18" charset="0"/>
              </a:rPr>
            </a:br>
            <a:r>
              <a:rPr lang="ro-RO" sz="2800" b="1" dirty="0" smtClean="0">
                <a:solidFill>
                  <a:schemeClr val="tx1"/>
                </a:solidFill>
                <a:latin typeface="Times New Roman" pitchFamily="18" charset="0"/>
              </a:rPr>
              <a:t/>
            </a:r>
            <a:br>
              <a:rPr lang="ro-RO" sz="2800" b="1" dirty="0" smtClean="0">
                <a:solidFill>
                  <a:schemeClr val="tx1"/>
                </a:solidFill>
                <a:latin typeface="Times New Roman" pitchFamily="18" charset="0"/>
              </a:rPr>
            </a:br>
            <a:r>
              <a:rPr lang="ro-RO" sz="2800" b="1" dirty="0" smtClean="0">
                <a:latin typeface="Times New Roman" pitchFamily="18" charset="0"/>
              </a:rPr>
              <a:t/>
            </a:r>
            <a:br>
              <a:rPr lang="ro-RO" sz="2800" b="1" dirty="0" smtClean="0">
                <a:latin typeface="Times New Roman" pitchFamily="18" charset="0"/>
              </a:rPr>
            </a:br>
            <a:endParaRPr lang="en-US" sz="2800" b="1" dirty="0" smtClean="0">
              <a:latin typeface="Times New Roman" pitchFamily="18" charset="0"/>
            </a:endParaRPr>
          </a:p>
        </p:txBody>
      </p:sp>
      <p:sp>
        <p:nvSpPr>
          <p:cNvPr id="32771" name="Content Placeholder 2"/>
          <p:cNvSpPr>
            <a:spLocks noGrp="1"/>
          </p:cNvSpPr>
          <p:nvPr>
            <p:ph idx="1"/>
          </p:nvPr>
        </p:nvSpPr>
        <p:spPr>
          <a:xfrm>
            <a:off x="552450" y="1485900"/>
            <a:ext cx="8832850" cy="4876800"/>
          </a:xfrm>
        </p:spPr>
        <p:txBody>
          <a:bodyPr/>
          <a:lstStyle/>
          <a:p>
            <a:pPr marL="457200" indent="-457200" algn="just"/>
            <a:r>
              <a:rPr lang="ro-RO" sz="2400" b="1" dirty="0" smtClean="0">
                <a:latin typeface="Times New Roman" pitchFamily="18" charset="0"/>
              </a:rPr>
              <a:t>Obiectivul strategic</a:t>
            </a:r>
            <a:r>
              <a:rPr lang="ro-RO" sz="2400" dirty="0" smtClean="0">
                <a:latin typeface="Times New Roman" pitchFamily="18" charset="0"/>
              </a:rPr>
              <a:t>: Crearea și stimularea unui mediu de cercetare competitiv pe plan naț</a:t>
            </a:r>
            <a:r>
              <a:rPr lang="ro-RO" sz="2400" dirty="0" err="1" smtClean="0">
                <a:latin typeface="Times New Roman" pitchFamily="18" charset="0"/>
              </a:rPr>
              <a:t>ional</a:t>
            </a:r>
            <a:r>
              <a:rPr lang="ro-RO" sz="2400" dirty="0" smtClean="0">
                <a:latin typeface="Times New Roman" pitchFamily="18" charset="0"/>
              </a:rPr>
              <a:t> și internaț</a:t>
            </a:r>
            <a:r>
              <a:rPr lang="ro-RO" sz="2400" dirty="0" err="1" smtClean="0">
                <a:latin typeface="Times New Roman" pitchFamily="18" charset="0"/>
              </a:rPr>
              <a:t>ional</a:t>
            </a:r>
            <a:r>
              <a:rPr lang="ro-RO" sz="2400" dirty="0" smtClean="0">
                <a:latin typeface="Times New Roman" pitchFamily="18" charset="0"/>
              </a:rPr>
              <a:t>, care să răspundă contextului globalist al  dialogului valorilor europene și universale, mutațiilor identitare și fenomenelor integraționiste actuale, având ca premisă metodologică abordarea complexă și </a:t>
            </a:r>
            <a:r>
              <a:rPr lang="ro-RO" sz="2400" dirty="0" err="1" smtClean="0">
                <a:latin typeface="Times New Roman" pitchFamily="18" charset="0"/>
              </a:rPr>
              <a:t>multiaspectuală</a:t>
            </a:r>
            <a:r>
              <a:rPr lang="ro-RO" sz="2400" dirty="0" smtClean="0">
                <a:latin typeface="Times New Roman" pitchFamily="18" charset="0"/>
              </a:rPr>
              <a:t> a proceselor care se produc în limba, literatura și folclorul românesc din Republica Moldova în interacțiune cu realizările din domeniul cercetării filologice europene și universale.</a:t>
            </a:r>
          </a:p>
          <a:p>
            <a:pPr marL="457200" indent="-457200"/>
            <a:r>
              <a:rPr lang="ro-RO" sz="2400" b="1" dirty="0" smtClean="0">
                <a:latin typeface="Times New Roman" pitchFamily="18" charset="0"/>
              </a:rPr>
              <a:t>Obiectivul specific</a:t>
            </a:r>
            <a:r>
              <a:rPr lang="ro-RO" sz="2400" dirty="0" smtClean="0">
                <a:latin typeface="Times New Roman" pitchFamily="18" charset="0"/>
              </a:rPr>
              <a:t>: realizarea unui cadru de cercetare oportun optimizării rezultatelor de cercetare, care să stimuleze constant performanța și excelența.</a:t>
            </a:r>
            <a:endParaRPr lang="en-US" sz="2400" dirty="0" smtClean="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F0DDD20-E679-488E-BAFE-E092BE7C5DAE}" type="slidenum">
              <a:rPr lang="en-US"/>
              <a:pPr>
                <a:defRPr/>
              </a:pPr>
              <a:t>14</a:t>
            </a:fld>
            <a:endParaRPr lang="en-US"/>
          </a:p>
        </p:txBody>
      </p:sp>
      <p:sp>
        <p:nvSpPr>
          <p:cNvPr id="2" name="Title 1"/>
          <p:cNvSpPr>
            <a:spLocks noGrp="1"/>
          </p:cNvSpPr>
          <p:nvPr>
            <p:ph type="title"/>
          </p:nvPr>
        </p:nvSpPr>
        <p:spPr>
          <a:xfrm>
            <a:off x="788988" y="622300"/>
            <a:ext cx="8596312" cy="863600"/>
          </a:xfrm>
          <a:solidFill>
            <a:schemeClr val="accent1">
              <a:lumMod val="20000"/>
              <a:lumOff val="80000"/>
            </a:schemeClr>
          </a:solidFill>
        </p:spPr>
        <p:txBody>
          <a:bodyPr>
            <a:normAutofit fontScale="90000"/>
          </a:bodyPr>
          <a:lstStyle/>
          <a:p>
            <a:pPr algn="ctr" eaLnBrk="1" hangingPunct="1">
              <a:defRPr/>
            </a:pPr>
            <a:r>
              <a:rPr lang="en-US" sz="2800" b="1" dirty="0" err="1" smtClean="0">
                <a:solidFill>
                  <a:schemeClr val="tx1"/>
                </a:solidFill>
                <a:latin typeface="Times New Roman" pitchFamily="18" charset="0"/>
              </a:rPr>
              <a:t>Obiective</a:t>
            </a:r>
            <a:r>
              <a:rPr lang="en-US" sz="2800" b="1" dirty="0" smtClean="0">
                <a:solidFill>
                  <a:schemeClr val="tx1"/>
                </a:solidFill>
                <a:latin typeface="Times New Roman" pitchFamily="18" charset="0"/>
              </a:rPr>
              <a:t> opera</a:t>
            </a:r>
            <a:r>
              <a:rPr lang="ro-RO" sz="2800" b="1" dirty="0" smtClean="0">
                <a:solidFill>
                  <a:schemeClr val="tx1"/>
                </a:solidFill>
                <a:latin typeface="Times New Roman" pitchFamily="18" charset="0"/>
              </a:rPr>
              <a:t>ț</a:t>
            </a:r>
            <a:r>
              <a:rPr lang="en-US" sz="2800" b="1" dirty="0" err="1" smtClean="0">
                <a:solidFill>
                  <a:schemeClr val="tx1"/>
                </a:solidFill>
                <a:latin typeface="Times New Roman" pitchFamily="18" charset="0"/>
              </a:rPr>
              <a:t>ionale</a:t>
            </a:r>
            <a:r>
              <a:rPr lang="ro-RO" sz="2800" b="1" dirty="0" smtClean="0">
                <a:solidFill>
                  <a:schemeClr val="tx1"/>
                </a:solidFill>
                <a:latin typeface="Times New Roman" pitchFamily="18" charset="0"/>
              </a:rPr>
              <a:t>:</a:t>
            </a:r>
            <a:r>
              <a:rPr lang="ro-RO" sz="2800" b="1" dirty="0">
                <a:latin typeface="Times New Roman" pitchFamily="18" charset="0"/>
              </a:rPr>
              <a:t/>
            </a:r>
            <a:br>
              <a:rPr lang="ro-RO" sz="2800" b="1" dirty="0">
                <a:latin typeface="Times New Roman" pitchFamily="18" charset="0"/>
              </a:rPr>
            </a:br>
            <a:r>
              <a:rPr lang="ro-RO" sz="2800" b="1" dirty="0" smtClean="0">
                <a:solidFill>
                  <a:schemeClr val="tx1"/>
                </a:solidFill>
                <a:latin typeface="Times New Roman" pitchFamily="18" charset="0"/>
              </a:rPr>
              <a:t/>
            </a:r>
            <a:br>
              <a:rPr lang="ro-RO" sz="2800" b="1" dirty="0" smtClean="0">
                <a:solidFill>
                  <a:schemeClr val="tx1"/>
                </a:solidFill>
                <a:latin typeface="Times New Roman" pitchFamily="18" charset="0"/>
              </a:rPr>
            </a:br>
            <a:r>
              <a:rPr lang="ro-RO" sz="2800" b="1" dirty="0" smtClean="0">
                <a:latin typeface="Times New Roman" pitchFamily="18" charset="0"/>
              </a:rPr>
              <a:t/>
            </a:r>
            <a:br>
              <a:rPr lang="ro-RO" sz="2800" b="1" dirty="0" smtClean="0">
                <a:latin typeface="Times New Roman" pitchFamily="18" charset="0"/>
              </a:rPr>
            </a:br>
            <a:endParaRPr lang="en-US" sz="2800" b="1" dirty="0" smtClean="0">
              <a:latin typeface="Times New Roman" pitchFamily="18" charset="0"/>
            </a:endParaRPr>
          </a:p>
        </p:txBody>
      </p:sp>
      <p:sp>
        <p:nvSpPr>
          <p:cNvPr id="32771" name="Content Placeholder 2"/>
          <p:cNvSpPr>
            <a:spLocks noGrp="1"/>
          </p:cNvSpPr>
          <p:nvPr>
            <p:ph idx="1"/>
          </p:nvPr>
        </p:nvSpPr>
        <p:spPr>
          <a:xfrm>
            <a:off x="552450" y="1485900"/>
            <a:ext cx="8832850" cy="4876800"/>
          </a:xfrm>
        </p:spPr>
        <p:txBody>
          <a:bodyPr/>
          <a:lstStyle/>
          <a:p>
            <a:pPr marL="360000" lvl="2">
              <a:spcBef>
                <a:spcPts val="0"/>
              </a:spcBef>
            </a:pPr>
            <a:r>
              <a:rPr lang="ro-RO" sz="2400" dirty="0" smtClean="0">
                <a:latin typeface="Times New Roman" pitchFamily="18" charset="0"/>
                <a:cs typeface="Times New Roman" pitchFamily="18" charset="0"/>
              </a:rPr>
              <a:t>monitorizarea și gestionarea instrumentelor și </a:t>
            </a:r>
            <a:r>
              <a:rPr lang="ro-RO" sz="2400" dirty="0" err="1" smtClean="0">
                <a:latin typeface="Times New Roman" pitchFamily="18" charset="0"/>
                <a:cs typeface="Times New Roman" pitchFamily="18" charset="0"/>
              </a:rPr>
              <a:t>activita</a:t>
            </a:r>
            <a:r>
              <a:rPr lang="ro-RO" sz="2400" dirty="0" smtClean="0">
                <a:latin typeface="Times New Roman" pitchFamily="18" charset="0"/>
                <a:cs typeface="Times New Roman" pitchFamily="18" charset="0"/>
              </a:rPr>
              <a:t>̆ților de cercetare/inovare în raport cu realizările internaționale ale științei;</a:t>
            </a:r>
          </a:p>
          <a:p>
            <a:pPr marL="360000" lvl="2" algn="just">
              <a:spcBef>
                <a:spcPts val="0"/>
              </a:spcBef>
            </a:pPr>
            <a:r>
              <a:rPr lang="ro-RO" sz="2400" dirty="0" smtClean="0">
                <a:latin typeface="Times New Roman" pitchFamily="18" charset="0"/>
                <a:cs typeface="Times New Roman" pitchFamily="18" charset="0"/>
              </a:rPr>
              <a:t>obținerea Logoului Excelență în cercetare, prin accesul la platforma EURAXESS; </a:t>
            </a:r>
          </a:p>
          <a:p>
            <a:pPr marL="360000" lvl="2" algn="just">
              <a:spcBef>
                <a:spcPts val="0"/>
              </a:spcBef>
            </a:pPr>
            <a:r>
              <a:rPr lang="ro-RO" sz="2400" dirty="0" smtClean="0">
                <a:latin typeface="Times New Roman" pitchFamily="18" charset="0"/>
                <a:cs typeface="Times New Roman" pitchFamily="18" charset="0"/>
              </a:rPr>
              <a:t>stimularea participării cercetătorilor la ședințele comitetelor de program și organelor consultative ale Spațiului European de Cercetare;</a:t>
            </a:r>
          </a:p>
          <a:p>
            <a:pPr marL="360000" lvl="2" algn="just">
              <a:spcBef>
                <a:spcPts val="0"/>
              </a:spcBef>
            </a:pPr>
            <a:r>
              <a:rPr lang="ro-RO" sz="2400" dirty="0" smtClean="0">
                <a:latin typeface="Times New Roman" pitchFamily="18" charset="0"/>
                <a:cs typeface="Times New Roman" pitchFamily="18" charset="0"/>
              </a:rPr>
              <a:t>concentrarea pe creșterea </a:t>
            </a:r>
            <a:r>
              <a:rPr lang="ro-RO" sz="2400" dirty="0" err="1" smtClean="0">
                <a:latin typeface="Times New Roman" pitchFamily="18" charset="0"/>
                <a:cs typeface="Times New Roman" pitchFamily="18" charset="0"/>
              </a:rPr>
              <a:t>calita</a:t>
            </a:r>
            <a:r>
              <a:rPr lang="ro-RO" sz="2400" dirty="0" smtClean="0">
                <a:latin typeface="Times New Roman" pitchFamily="18" charset="0"/>
                <a:cs typeface="Times New Roman" pitchFamily="18" charset="0"/>
              </a:rPr>
              <a:t>̆ții publicațiilor de la Institut și a impactului acestora în comunitatea academică și în societate.</a:t>
            </a:r>
          </a:p>
          <a:p>
            <a:pPr marL="360000" lvl="2">
              <a:spcBef>
                <a:spcPts val="0"/>
              </a:spcBef>
            </a:pPr>
            <a:r>
              <a:rPr lang="ru-RU" sz="2400" dirty="0" smtClean="0">
                <a:latin typeface="Times New Roman" pitchFamily="18" charset="0"/>
                <a:cs typeface="Times New Roman" pitchFamily="18" charset="0"/>
              </a:rPr>
              <a:t>stimularea activității de cercetare științifică (premii individuale, premii de echipă, prime de excelență etc);</a:t>
            </a:r>
            <a:endParaRPr lang="ro-RO" sz="24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4A95C49-C1AA-490D-8456-BCDEEE1437D5}" type="slidenum">
              <a:rPr lang="en-US"/>
              <a:pPr>
                <a:defRPr/>
              </a:pPr>
              <a:t>15</a:t>
            </a:fld>
            <a:endParaRPr lang="en-US"/>
          </a:p>
        </p:txBody>
      </p:sp>
      <p:sp>
        <p:nvSpPr>
          <p:cNvPr id="2" name="Title 1"/>
          <p:cNvSpPr>
            <a:spLocks noGrp="1"/>
          </p:cNvSpPr>
          <p:nvPr>
            <p:ph type="title"/>
          </p:nvPr>
        </p:nvSpPr>
        <p:spPr>
          <a:xfrm>
            <a:off x="677863" y="609600"/>
            <a:ext cx="8596312" cy="711200"/>
          </a:xfrm>
          <a:solidFill>
            <a:schemeClr val="accent1">
              <a:lumMod val="20000"/>
              <a:lumOff val="80000"/>
            </a:schemeClr>
          </a:solidFill>
        </p:spPr>
        <p:txBody>
          <a:bodyPr/>
          <a:lstStyle/>
          <a:p>
            <a:pPr>
              <a:defRPr/>
            </a:pPr>
            <a:r>
              <a:rPr lang="ro-RO" sz="2800" b="1" dirty="0" smtClean="0">
                <a:solidFill>
                  <a:schemeClr val="tx1"/>
                </a:solidFill>
              </a:rPr>
              <a:t>               Obiective </a:t>
            </a:r>
            <a:r>
              <a:rPr lang="ro-RO" sz="2800" b="1" dirty="0">
                <a:solidFill>
                  <a:schemeClr val="tx1"/>
                </a:solidFill>
              </a:rPr>
              <a:t>operaționale:</a:t>
            </a:r>
            <a:endParaRPr lang="en-US" sz="2800" dirty="0"/>
          </a:p>
        </p:txBody>
      </p:sp>
      <p:sp>
        <p:nvSpPr>
          <p:cNvPr id="34819" name="Content Placeholder 2"/>
          <p:cNvSpPr>
            <a:spLocks noGrp="1"/>
          </p:cNvSpPr>
          <p:nvPr>
            <p:ph idx="1"/>
          </p:nvPr>
        </p:nvSpPr>
        <p:spPr>
          <a:xfrm>
            <a:off x="677863" y="1320800"/>
            <a:ext cx="8596312" cy="4940300"/>
          </a:xfrm>
        </p:spPr>
        <p:txBody>
          <a:bodyPr/>
          <a:lstStyle/>
          <a:p>
            <a:pPr marL="0" indent="0" algn="just"/>
            <a:r>
              <a:rPr lang="ro-RO" sz="2400" dirty="0" smtClean="0">
                <a:latin typeface="Times New Roman" pitchFamily="18" charset="0"/>
              </a:rPr>
              <a:t>încurajarea şi sprijinirea participării Institutului la consorţii de cercetare pentru a aplica proiecte AUF și Orizont 2020;</a:t>
            </a:r>
          </a:p>
          <a:p>
            <a:pPr marL="0" indent="0" algn="just"/>
            <a:r>
              <a:rPr lang="ro-RO" sz="2400" dirty="0" smtClean="0">
                <a:latin typeface="Times New Roman" pitchFamily="18" charset="0"/>
              </a:rPr>
              <a:t>susţinerea manifestărilor ştiinţifice naționale și internaționale şi încurajarea comitetelor de organizare să solicite indexarea lor internațională, inclusiv ISI;</a:t>
            </a:r>
          </a:p>
          <a:p>
            <a:pPr marL="0" indent="0" algn="just"/>
            <a:r>
              <a:rPr lang="ro-RO" sz="2400" dirty="0" smtClean="0">
                <a:latin typeface="Times New Roman" pitchFamily="18" charset="0"/>
              </a:rPr>
              <a:t>stimularea participării la competiţiile pentru burse de cercetare postdoctorală în ţară şi străinătate;</a:t>
            </a:r>
          </a:p>
          <a:p>
            <a:pPr marL="0" indent="0" algn="just"/>
            <a:r>
              <a:rPr lang="ro-RO" sz="2400" dirty="0" smtClean="0">
                <a:latin typeface="Times New Roman" pitchFamily="18" charset="0"/>
              </a:rPr>
              <a:t>încurajarea participării la competiţiile de proiecte de cercetare, programe de stat, proiecte pentru tineri cercetători, proiecte bilaterale etc. cu finanţare naţională, propuse de Agenția Națională pentru Cercetare și Dezvoltare.</a:t>
            </a:r>
          </a:p>
          <a:p>
            <a:pPr marL="0" indent="0"/>
            <a:endParaRPr lang="ro-RO" sz="2400" dirty="0" smtClean="0">
              <a:latin typeface="Times New Roman" pitchFamily="18" charset="0"/>
            </a:endParaRPr>
          </a:p>
          <a:p>
            <a:pPr marL="0" indent="0"/>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94C2329-C653-4040-ABA6-D802BE71B1F7}" type="slidenum">
              <a:rPr lang="en-US"/>
              <a:pPr>
                <a:defRPr/>
              </a:pPr>
              <a:t>16</a:t>
            </a:fld>
            <a:endParaRPr lang="en-US"/>
          </a:p>
        </p:txBody>
      </p:sp>
      <p:sp>
        <p:nvSpPr>
          <p:cNvPr id="2" name="Title 1"/>
          <p:cNvSpPr>
            <a:spLocks noGrp="1"/>
          </p:cNvSpPr>
          <p:nvPr>
            <p:ph type="title" idx="4294967295"/>
          </p:nvPr>
        </p:nvSpPr>
        <p:spPr>
          <a:xfrm>
            <a:off x="677863" y="609600"/>
            <a:ext cx="8596312" cy="762000"/>
          </a:xfrm>
          <a:solidFill>
            <a:schemeClr val="accent1">
              <a:lumMod val="20000"/>
              <a:lumOff val="80000"/>
            </a:schemeClr>
          </a:solidFill>
        </p:spPr>
        <p:txBody>
          <a:bodyPr>
            <a:normAutofit/>
          </a:bodyPr>
          <a:lstStyle/>
          <a:p>
            <a:pPr eaLnBrk="1" hangingPunct="1">
              <a:defRPr/>
            </a:pPr>
            <a:r>
              <a:rPr lang="ro-RO" sz="2400" dirty="0" smtClean="0">
                <a:solidFill>
                  <a:schemeClr val="tx1"/>
                </a:solidFill>
                <a:latin typeface="Times New Roman" pitchFamily="18" charset="0"/>
              </a:rPr>
              <a:t>2. </a:t>
            </a:r>
            <a:r>
              <a:rPr lang="ro-RO" sz="2400" i="1" dirty="0" smtClean="0">
                <a:solidFill>
                  <a:schemeClr val="tx1"/>
                </a:solidFill>
                <a:latin typeface="Times New Roman" pitchFamily="18" charset="0"/>
              </a:rPr>
              <a:t> </a:t>
            </a:r>
            <a:r>
              <a:rPr lang="ro-RO" sz="2800" b="1" dirty="0" smtClean="0">
                <a:solidFill>
                  <a:schemeClr val="tx1"/>
                </a:solidFill>
                <a:latin typeface="Times New Roman" pitchFamily="18" charset="0"/>
              </a:rPr>
              <a:t>Managementul instituțional și asigurarea calității</a:t>
            </a:r>
            <a:endParaRPr lang="en-US" sz="2800" b="1" dirty="0" smtClean="0">
              <a:solidFill>
                <a:schemeClr val="tx1"/>
              </a:solidFill>
              <a:latin typeface="Times New Roman" pitchFamily="18" charset="0"/>
            </a:endParaRPr>
          </a:p>
        </p:txBody>
      </p:sp>
      <p:sp>
        <p:nvSpPr>
          <p:cNvPr id="35843" name="Content Placeholder 2"/>
          <p:cNvSpPr>
            <a:spLocks noGrp="1"/>
          </p:cNvSpPr>
          <p:nvPr>
            <p:ph idx="4294967295"/>
          </p:nvPr>
        </p:nvSpPr>
        <p:spPr>
          <a:xfrm>
            <a:off x="677863" y="1524000"/>
            <a:ext cx="8596312" cy="4518025"/>
          </a:xfrm>
        </p:spPr>
        <p:txBody>
          <a:bodyPr/>
          <a:lstStyle/>
          <a:p>
            <a:pPr marL="0" indent="0" algn="just">
              <a:lnSpc>
                <a:spcPct val="90000"/>
              </a:lnSpc>
              <a:buFont typeface="Wingdings 3" pitchFamily="18" charset="2"/>
              <a:buNone/>
            </a:pPr>
            <a:r>
              <a:rPr lang="ro-RO" sz="2200" b="1" dirty="0" smtClean="0">
                <a:latin typeface="Times New Roman" pitchFamily="18" charset="0"/>
              </a:rPr>
              <a:t>Obiectivul strategic: </a:t>
            </a:r>
            <a:r>
              <a:rPr lang="ro-RO" sz="2200" dirty="0" smtClean="0">
                <a:latin typeface="Times New Roman" pitchFamily="18" charset="0"/>
              </a:rPr>
              <a:t>aplicarea în procesul de administrare a principiilor unui management coerent, echilibrat și democratic, orientat spre crearea unui climat colectiv de performanță și asigurare continuă a emulației și </a:t>
            </a:r>
            <a:r>
              <a:rPr lang="ro-RO" sz="2200" dirty="0" err="1" smtClean="0">
                <a:latin typeface="Times New Roman" pitchFamily="18" charset="0"/>
              </a:rPr>
              <a:t>calita</a:t>
            </a:r>
            <a:r>
              <a:rPr lang="ro-RO" sz="2200" dirty="0" smtClean="0">
                <a:latin typeface="Times New Roman" pitchFamily="18" charset="0"/>
              </a:rPr>
              <a:t>̆ții muncii științifice.</a:t>
            </a:r>
          </a:p>
          <a:p>
            <a:pPr marL="0" indent="0">
              <a:lnSpc>
                <a:spcPct val="90000"/>
              </a:lnSpc>
              <a:buFont typeface="Wingdings 3" pitchFamily="18" charset="2"/>
              <a:buNone/>
            </a:pPr>
            <a:r>
              <a:rPr lang="ro-RO" sz="2200" b="1" dirty="0" smtClean="0">
                <a:latin typeface="Times New Roman" pitchFamily="18" charset="0"/>
              </a:rPr>
              <a:t>Obiective specifice:</a:t>
            </a:r>
          </a:p>
          <a:p>
            <a:pPr marL="0" indent="0" algn="just">
              <a:lnSpc>
                <a:spcPct val="90000"/>
              </a:lnSpc>
            </a:pPr>
            <a:r>
              <a:rPr lang="ro-RO" sz="2200" dirty="0" smtClean="0">
                <a:latin typeface="Times New Roman" pitchFamily="18" charset="0"/>
              </a:rPr>
              <a:t>consolidarea </a:t>
            </a:r>
            <a:r>
              <a:rPr lang="ro-RO" sz="2200" dirty="0" err="1" smtClean="0">
                <a:latin typeface="Times New Roman" pitchFamily="18" charset="0"/>
              </a:rPr>
              <a:t>pozit</a:t>
            </a:r>
            <a:r>
              <a:rPr lang="ro-RO" sz="2200" dirty="0" smtClean="0">
                <a:latin typeface="Times New Roman" pitchFamily="18" charset="0"/>
              </a:rPr>
              <a:t>̦iei Institutului în mediul academic naț</a:t>
            </a:r>
            <a:r>
              <a:rPr lang="ro-RO" sz="2200" dirty="0" err="1" smtClean="0">
                <a:latin typeface="Times New Roman" pitchFamily="18" charset="0"/>
              </a:rPr>
              <a:t>ional</a:t>
            </a:r>
            <a:r>
              <a:rPr lang="ro-RO" sz="2200" dirty="0" smtClean="0">
                <a:latin typeface="Times New Roman" pitchFamily="18" charset="0"/>
              </a:rPr>
              <a:t> și internațional în scopul recunoașterii </a:t>
            </a:r>
            <a:r>
              <a:rPr lang="en-US" sz="2200" dirty="0" err="1" smtClean="0">
                <a:latin typeface="Times New Roman" pitchFamily="18" charset="0"/>
              </a:rPr>
              <a:t>acestuia</a:t>
            </a:r>
            <a:r>
              <a:rPr lang="en-US" sz="2200" dirty="0" smtClean="0">
                <a:latin typeface="Times New Roman" pitchFamily="18" charset="0"/>
              </a:rPr>
              <a:t> </a:t>
            </a:r>
            <a:r>
              <a:rPr lang="en-US" sz="2200" dirty="0" err="1" smtClean="0">
                <a:latin typeface="Times New Roman" pitchFamily="18" charset="0"/>
              </a:rPr>
              <a:t>drept</a:t>
            </a:r>
            <a:r>
              <a:rPr lang="ro-RO" sz="2200" dirty="0" smtClean="0">
                <a:latin typeface="Times New Roman" pitchFamily="18" charset="0"/>
              </a:rPr>
              <a:t> instituție de cercetare avansată și competitivă;</a:t>
            </a:r>
          </a:p>
          <a:p>
            <a:pPr marL="0" indent="0" algn="just">
              <a:lnSpc>
                <a:spcPct val="90000"/>
              </a:lnSpc>
            </a:pPr>
            <a:r>
              <a:rPr lang="ro-RO" sz="2200" dirty="0" smtClean="0">
                <a:latin typeface="Times New Roman" pitchFamily="18" charset="0"/>
              </a:rPr>
              <a:t>promovarea unui management participativ, care să favorizeze un mediu academic racordat la necesitățile societății și convergent cu practicile centrelor academice de peste hotare;</a:t>
            </a:r>
          </a:p>
          <a:p>
            <a:pPr marL="0" indent="0">
              <a:lnSpc>
                <a:spcPct val="90000"/>
              </a:lnSpc>
            </a:pPr>
            <a:r>
              <a:rPr lang="ro-RO" sz="2200" dirty="0" smtClean="0">
                <a:latin typeface="Times New Roman" pitchFamily="18" charset="0"/>
              </a:rPr>
              <a:t>stimularea intereselor particulare de cercetare și axarea</a:t>
            </a:r>
            <a:r>
              <a:rPr lang="en-US" sz="2200" dirty="0" smtClean="0">
                <a:latin typeface="Times New Roman" pitchFamily="18" charset="0"/>
              </a:rPr>
              <a:t> </a:t>
            </a:r>
            <a:r>
              <a:rPr lang="en-US" sz="2200" dirty="0" err="1" smtClean="0">
                <a:latin typeface="Times New Roman" pitchFamily="18" charset="0"/>
              </a:rPr>
              <a:t>pe</a:t>
            </a:r>
            <a:r>
              <a:rPr lang="ro-RO" sz="2200" dirty="0" smtClean="0">
                <a:latin typeface="Times New Roman" pitchFamily="18" charset="0"/>
              </a:rPr>
              <a:t> </a:t>
            </a:r>
            <a:r>
              <a:rPr lang="ro-RO" sz="2200" dirty="0" err="1" smtClean="0">
                <a:latin typeface="Times New Roman" pitchFamily="18" charset="0"/>
              </a:rPr>
              <a:t>tematicil</a:t>
            </a:r>
            <a:r>
              <a:rPr lang="en-US" sz="2200" dirty="0" smtClean="0">
                <a:latin typeface="Times New Roman" pitchFamily="18" charset="0"/>
              </a:rPr>
              <a:t>e</a:t>
            </a:r>
            <a:r>
              <a:rPr lang="ro-RO" sz="2200" dirty="0" smtClean="0">
                <a:latin typeface="Times New Roman" pitchFamily="18" charset="0"/>
              </a:rPr>
              <a:t> de grup cu o largă deschidere emulativă în cercetare.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E13469D-E1A0-46AA-98B8-B12E2BA2B340}" type="slidenum">
              <a:rPr lang="en-US"/>
              <a:pPr>
                <a:defRPr/>
              </a:pPr>
              <a:t>17</a:t>
            </a:fld>
            <a:endParaRPr lang="en-US"/>
          </a:p>
        </p:txBody>
      </p:sp>
      <p:sp>
        <p:nvSpPr>
          <p:cNvPr id="2" name="Title 1"/>
          <p:cNvSpPr>
            <a:spLocks noGrp="1"/>
          </p:cNvSpPr>
          <p:nvPr>
            <p:ph type="title" idx="4294967295"/>
          </p:nvPr>
        </p:nvSpPr>
        <p:spPr>
          <a:xfrm>
            <a:off x="677863" y="609600"/>
            <a:ext cx="8596312" cy="647700"/>
          </a:xfrm>
          <a:solidFill>
            <a:schemeClr val="accent1">
              <a:lumMod val="20000"/>
              <a:lumOff val="80000"/>
            </a:schemeClr>
          </a:solidFill>
        </p:spPr>
        <p:txBody>
          <a:bodyPr>
            <a:normAutofit fontScale="90000"/>
          </a:bodyPr>
          <a:lstStyle/>
          <a:p>
            <a:pPr eaLnBrk="1" hangingPunct="1">
              <a:defRPr/>
            </a:pPr>
            <a:r>
              <a:rPr lang="ro-RO" sz="3100" b="1" dirty="0" smtClean="0">
                <a:solidFill>
                  <a:schemeClr val="tx1"/>
                </a:solidFill>
                <a:latin typeface="Times New Roman" pitchFamily="18" charset="0"/>
              </a:rPr>
              <a:t>                     Obiective </a:t>
            </a:r>
            <a:r>
              <a:rPr lang="ro-RO" sz="3100" b="1" dirty="0">
                <a:solidFill>
                  <a:schemeClr val="tx1"/>
                </a:solidFill>
                <a:latin typeface="Times New Roman" pitchFamily="18" charset="0"/>
              </a:rPr>
              <a:t>operaț</a:t>
            </a:r>
            <a:r>
              <a:rPr lang="ro-RO" sz="3100" b="1" dirty="0" err="1">
                <a:solidFill>
                  <a:schemeClr val="tx1"/>
                </a:solidFill>
                <a:latin typeface="Times New Roman" pitchFamily="18" charset="0"/>
              </a:rPr>
              <a:t>ionale</a:t>
            </a:r>
            <a:r>
              <a:rPr lang="ro-RO" sz="3100" b="1" dirty="0">
                <a:solidFill>
                  <a:schemeClr val="tx1"/>
                </a:solidFill>
                <a:latin typeface="Times New Roman" pitchFamily="18" charset="0"/>
              </a:rPr>
              <a:t>: </a:t>
            </a:r>
            <a:r>
              <a:rPr lang="ro-RO" sz="2400" b="1" u="sng" dirty="0">
                <a:latin typeface="Times New Roman" pitchFamily="18" charset="0"/>
              </a:rPr>
              <a:t/>
            </a:r>
            <a:br>
              <a:rPr lang="ro-RO" sz="2400" b="1" u="sng" dirty="0">
                <a:latin typeface="Times New Roman" pitchFamily="18" charset="0"/>
              </a:rPr>
            </a:br>
            <a:endParaRPr lang="en-US" sz="2400" b="1" dirty="0" smtClean="0">
              <a:solidFill>
                <a:schemeClr val="tx1"/>
              </a:solidFill>
              <a:latin typeface="Times New Roman" pitchFamily="18" charset="0"/>
            </a:endParaRPr>
          </a:p>
        </p:txBody>
      </p:sp>
      <p:sp>
        <p:nvSpPr>
          <p:cNvPr id="36867" name="Content Placeholder 2"/>
          <p:cNvSpPr>
            <a:spLocks noGrp="1"/>
          </p:cNvSpPr>
          <p:nvPr>
            <p:ph idx="4294967295"/>
          </p:nvPr>
        </p:nvSpPr>
        <p:spPr>
          <a:xfrm>
            <a:off x="677863" y="1384300"/>
            <a:ext cx="8596312" cy="4657725"/>
          </a:xfrm>
        </p:spPr>
        <p:txBody>
          <a:bodyPr/>
          <a:lstStyle/>
          <a:p>
            <a:pPr marL="0" indent="0"/>
            <a:r>
              <a:rPr lang="ro-RO" sz="2400" dirty="0" smtClean="0">
                <a:latin typeface="Times New Roman" pitchFamily="18" charset="0"/>
              </a:rPr>
              <a:t>elaborarea cadrului normativ instituțional după trecerea la noul fondator, Ministerul Educației, Culturii și Cercetării;</a:t>
            </a:r>
          </a:p>
          <a:p>
            <a:pPr marL="0" indent="0"/>
            <a:r>
              <a:rPr lang="ro-RO" sz="2400" dirty="0" smtClean="0">
                <a:latin typeface="Times New Roman" pitchFamily="18" charset="0"/>
              </a:rPr>
              <a:t>racordarea actelor normative interne ale Institutului la documentele Ministerului Educației, Culturii și Cercetării, în special la Programul Național în domeniile Cercetării și Inovării pentru anii 2019-2022;</a:t>
            </a:r>
          </a:p>
          <a:p>
            <a:pPr marL="0" indent="0"/>
            <a:r>
              <a:rPr lang="ro-RO" sz="2400" dirty="0" smtClean="0">
                <a:latin typeface="Times New Roman" pitchFamily="18" charset="0"/>
              </a:rPr>
              <a:t>ajustarea activităților de cercetare la standardele specifice Agenției Naționale de Asigurare a Calității în Educație și Cercetare;</a:t>
            </a:r>
          </a:p>
          <a:p>
            <a:pPr marL="0" indent="0"/>
            <a:r>
              <a:rPr lang="ro-RO" sz="2400" dirty="0" smtClean="0">
                <a:latin typeface="Times New Roman" pitchFamily="18" charset="0"/>
              </a:rPr>
              <a:t>promovarea unei culturi a </a:t>
            </a:r>
            <a:r>
              <a:rPr lang="ro-RO" sz="2400" dirty="0" err="1" smtClean="0">
                <a:latin typeface="Times New Roman" pitchFamily="18" charset="0"/>
              </a:rPr>
              <a:t>calita</a:t>
            </a:r>
            <a:r>
              <a:rPr lang="ro-RO" sz="2400" dirty="0" smtClean="0">
                <a:latin typeface="Times New Roman" pitchFamily="18" charset="0"/>
              </a:rPr>
              <a:t>̆ții în activitatea de cercetare conformă cu exigențele internaționale ale cercetării-inovării;</a:t>
            </a:r>
          </a:p>
          <a:p>
            <a:pPr marL="0" indent="0"/>
            <a:r>
              <a:rPr lang="ro-RO" sz="2400" dirty="0" smtClean="0">
                <a:latin typeface="Times New Roman" pitchFamily="18" charset="0"/>
              </a:rPr>
              <a:t>monitorizarea implementării corecțiilor solicitate în procesul de audit/evaluare;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674B594-1692-48E9-B94E-2B54D79020DD}" type="slidenum">
              <a:rPr lang="en-US"/>
              <a:pPr>
                <a:defRPr/>
              </a:pPr>
              <a:t>18</a:t>
            </a:fld>
            <a:endParaRPr lang="en-US"/>
          </a:p>
        </p:txBody>
      </p:sp>
      <p:sp>
        <p:nvSpPr>
          <p:cNvPr id="2" name="Title 1"/>
          <p:cNvSpPr>
            <a:spLocks noGrp="1"/>
          </p:cNvSpPr>
          <p:nvPr>
            <p:ph type="title" idx="4294967295"/>
          </p:nvPr>
        </p:nvSpPr>
        <p:spPr>
          <a:xfrm>
            <a:off x="677863" y="609600"/>
            <a:ext cx="8596312" cy="749300"/>
          </a:xfrm>
          <a:solidFill>
            <a:schemeClr val="accent1">
              <a:lumMod val="20000"/>
              <a:lumOff val="80000"/>
            </a:schemeClr>
          </a:solidFill>
        </p:spPr>
        <p:txBody>
          <a:bodyPr>
            <a:normAutofit/>
          </a:bodyPr>
          <a:lstStyle/>
          <a:p>
            <a:pPr eaLnBrk="1" hangingPunct="1">
              <a:defRPr/>
            </a:pPr>
            <a:r>
              <a:rPr lang="ro-RO" sz="2800" b="1" dirty="0" smtClean="0">
                <a:solidFill>
                  <a:schemeClr val="tx1"/>
                </a:solidFill>
                <a:latin typeface="Times New Roman" pitchFamily="18" charset="0"/>
              </a:rPr>
              <a:t>                      Obiective </a:t>
            </a:r>
            <a:r>
              <a:rPr lang="ro-RO" sz="2800" b="1" dirty="0">
                <a:solidFill>
                  <a:schemeClr val="tx1"/>
                </a:solidFill>
                <a:latin typeface="Times New Roman" pitchFamily="18" charset="0"/>
              </a:rPr>
              <a:t>operaț</a:t>
            </a:r>
            <a:r>
              <a:rPr lang="ro-RO" sz="2800" b="1" dirty="0" err="1">
                <a:solidFill>
                  <a:schemeClr val="tx1"/>
                </a:solidFill>
                <a:latin typeface="Times New Roman" pitchFamily="18" charset="0"/>
              </a:rPr>
              <a:t>ionale</a:t>
            </a:r>
            <a:r>
              <a:rPr lang="ro-RO" sz="2800" b="1" dirty="0">
                <a:solidFill>
                  <a:schemeClr val="tx1"/>
                </a:solidFill>
                <a:latin typeface="Times New Roman" pitchFamily="18" charset="0"/>
              </a:rPr>
              <a:t>:</a:t>
            </a:r>
            <a:endParaRPr lang="en-US" sz="2800" b="1" dirty="0" smtClean="0">
              <a:solidFill>
                <a:schemeClr val="tx1"/>
              </a:solidFill>
              <a:latin typeface="Times New Roman" pitchFamily="18" charset="0"/>
            </a:endParaRPr>
          </a:p>
        </p:txBody>
      </p:sp>
      <p:sp>
        <p:nvSpPr>
          <p:cNvPr id="37891" name="Content Placeholder 2"/>
          <p:cNvSpPr>
            <a:spLocks noGrp="1"/>
          </p:cNvSpPr>
          <p:nvPr>
            <p:ph idx="4294967295"/>
          </p:nvPr>
        </p:nvSpPr>
        <p:spPr>
          <a:xfrm>
            <a:off x="677863" y="1358900"/>
            <a:ext cx="8596312" cy="4683125"/>
          </a:xfrm>
        </p:spPr>
        <p:txBody>
          <a:bodyPr/>
          <a:lstStyle/>
          <a:p>
            <a:pPr marL="0" indent="0" algn="just"/>
            <a:r>
              <a:rPr lang="ro-RO" sz="2400" dirty="0" smtClean="0">
                <a:latin typeface="Times New Roman" pitchFamily="18" charset="0"/>
              </a:rPr>
              <a:t>focalizarea asupra creșterii indicatorilor de performanță ai cercetărilor fundamentale și aplicative racordate la standardele specifice ale științei moderne, pe care le presupune conceptul de „cercetare deschisă”;</a:t>
            </a:r>
          </a:p>
          <a:p>
            <a:pPr marL="0" indent="0" algn="just"/>
            <a:r>
              <a:rPr lang="ro-RO" sz="2400" dirty="0" smtClean="0">
                <a:latin typeface="Times New Roman" pitchFamily="18" charset="0"/>
              </a:rPr>
              <a:t>promovarea </a:t>
            </a:r>
            <a:r>
              <a:rPr lang="ro-RO" sz="2400" dirty="0" err="1" smtClean="0">
                <a:latin typeface="Times New Roman" pitchFamily="18" charset="0"/>
              </a:rPr>
              <a:t>activita</a:t>
            </a:r>
            <a:r>
              <a:rPr lang="ro-RO" sz="2400" dirty="0" smtClean="0">
                <a:latin typeface="Times New Roman" pitchFamily="18" charset="0"/>
              </a:rPr>
              <a:t>̆ților de transparență decizională prin prezentarea periodică (anuală) a rapoartelor de activitate ale echipei manageriale;</a:t>
            </a:r>
          </a:p>
          <a:p>
            <a:pPr marL="0" indent="0"/>
            <a:r>
              <a:rPr lang="ro-RO" sz="2400" dirty="0" smtClean="0">
                <a:latin typeface="Times New Roman" pitchFamily="18" charset="0"/>
              </a:rPr>
              <a:t>utilizarea bunelor practici de management academic aplicate cu succes în medii de cercetare din </a:t>
            </a:r>
            <a:r>
              <a:rPr lang="ro-RO" sz="2400" dirty="0" err="1" smtClean="0">
                <a:latin typeface="Times New Roman" pitchFamily="18" charset="0"/>
              </a:rPr>
              <a:t>stra</a:t>
            </a:r>
            <a:r>
              <a:rPr lang="ro-RO" sz="2400" dirty="0" smtClean="0">
                <a:latin typeface="Times New Roman" pitchFamily="18" charset="0"/>
              </a:rPr>
              <a:t>̆</a:t>
            </a:r>
            <a:r>
              <a:rPr lang="ro-RO" sz="2400" dirty="0" err="1" smtClean="0">
                <a:latin typeface="Times New Roman" pitchFamily="18" charset="0"/>
              </a:rPr>
              <a:t>ina</a:t>
            </a:r>
            <a:r>
              <a:rPr lang="ro-RO" sz="2400" dirty="0" smtClean="0">
                <a:latin typeface="Times New Roman" pitchFamily="18" charset="0"/>
              </a:rPr>
              <a:t>̆</a:t>
            </a:r>
            <a:r>
              <a:rPr lang="ro-RO" sz="2400" dirty="0" err="1" smtClean="0">
                <a:latin typeface="Times New Roman" pitchFamily="18" charset="0"/>
              </a:rPr>
              <a:t>tate</a:t>
            </a:r>
            <a:r>
              <a:rPr lang="ro-RO" sz="2400" dirty="0" smtClean="0">
                <a:latin typeface="Times New Roman" pitchFamily="18" charset="0"/>
              </a:rPr>
              <a:t>, inclusiv prin apelarea la servicii de consultanţă și la stagii de perfecționare managerială.</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E0308B0-5A5E-457C-B690-B830E0BAD788}" type="slidenum">
              <a:rPr lang="en-US"/>
              <a:pPr>
                <a:defRPr/>
              </a:pPr>
              <a:t>19</a:t>
            </a:fld>
            <a:endParaRPr lang="en-US"/>
          </a:p>
        </p:txBody>
      </p:sp>
      <p:sp>
        <p:nvSpPr>
          <p:cNvPr id="2" name="Title 1"/>
          <p:cNvSpPr>
            <a:spLocks noGrp="1"/>
          </p:cNvSpPr>
          <p:nvPr>
            <p:ph type="title" idx="4294967295"/>
          </p:nvPr>
        </p:nvSpPr>
        <p:spPr>
          <a:xfrm>
            <a:off x="677863" y="609600"/>
            <a:ext cx="8596312" cy="698500"/>
          </a:xfrm>
          <a:solidFill>
            <a:schemeClr val="accent1">
              <a:lumMod val="20000"/>
              <a:lumOff val="80000"/>
            </a:schemeClr>
          </a:solidFill>
        </p:spPr>
        <p:txBody>
          <a:bodyPr>
            <a:normAutofit/>
          </a:bodyPr>
          <a:lstStyle/>
          <a:p>
            <a:pPr marL="685800" indent="-685800" eaLnBrk="1" hangingPunct="1">
              <a:defRPr/>
            </a:pPr>
            <a:r>
              <a:rPr lang="ro-RO" sz="2800" b="1" dirty="0" smtClean="0">
                <a:solidFill>
                  <a:schemeClr val="tx1"/>
                </a:solidFill>
                <a:latin typeface="Times New Roman" pitchFamily="18" charset="0"/>
              </a:rPr>
              <a:t>3. Dezvoltarea resurselor umane</a:t>
            </a:r>
            <a:endParaRPr lang="en-US" sz="2800" b="1" dirty="0" smtClean="0">
              <a:solidFill>
                <a:schemeClr val="tx1"/>
              </a:solidFill>
              <a:latin typeface="Times New Roman" pitchFamily="18" charset="0"/>
            </a:endParaRPr>
          </a:p>
        </p:txBody>
      </p:sp>
      <p:sp>
        <p:nvSpPr>
          <p:cNvPr id="38915" name="Content Placeholder 2"/>
          <p:cNvSpPr>
            <a:spLocks noGrp="1"/>
          </p:cNvSpPr>
          <p:nvPr>
            <p:ph idx="4294967295"/>
          </p:nvPr>
        </p:nvSpPr>
        <p:spPr>
          <a:xfrm>
            <a:off x="677863" y="1473200"/>
            <a:ext cx="8596312" cy="4953000"/>
          </a:xfrm>
        </p:spPr>
        <p:txBody>
          <a:bodyPr/>
          <a:lstStyle/>
          <a:p>
            <a:pPr marL="0" indent="0" algn="just">
              <a:buFont typeface="Wingdings 3" pitchFamily="18" charset="2"/>
              <a:buNone/>
            </a:pPr>
            <a:r>
              <a:rPr lang="ro-RO" sz="2400" b="1" dirty="0" smtClean="0">
                <a:latin typeface="Times New Roman" pitchFamily="18" charset="0"/>
              </a:rPr>
              <a:t>Obiectivul strategic: </a:t>
            </a:r>
            <a:r>
              <a:rPr lang="ro-RO" sz="2400" dirty="0" smtClean="0">
                <a:latin typeface="Times New Roman" pitchFamily="18" charset="0"/>
              </a:rPr>
              <a:t>identificarea și pregătirea de cadre tinere de cercetători în paralel cu menținerea unui mediu colegial bazat pe dialog constructiv, cooperare și colaborare, susținerea preocupărilor științifice ale fiecărui cercetător. </a:t>
            </a:r>
          </a:p>
          <a:p>
            <a:pPr marL="0" indent="0">
              <a:buFont typeface="Wingdings 3" pitchFamily="18" charset="2"/>
              <a:buNone/>
            </a:pPr>
            <a:r>
              <a:rPr lang="ro-RO" sz="2400" b="1" dirty="0" smtClean="0">
                <a:latin typeface="Times New Roman" pitchFamily="18" charset="0"/>
              </a:rPr>
              <a:t>Obiective specifice: </a:t>
            </a:r>
          </a:p>
          <a:p>
            <a:pPr marL="0" indent="0"/>
            <a:r>
              <a:rPr lang="ro-RO" sz="2400" dirty="0" smtClean="0">
                <a:latin typeface="Times New Roman" pitchFamily="18" charset="0"/>
              </a:rPr>
              <a:t>realizarea unui sistem clar, transparent şi riguros de monitorizare și evaluare a personalului academic și administrativ;</a:t>
            </a:r>
          </a:p>
          <a:p>
            <a:pPr marL="0" indent="0"/>
            <a:r>
              <a:rPr lang="ro-RO" sz="2400" dirty="0" smtClean="0">
                <a:latin typeface="Times New Roman" pitchFamily="18" charset="0"/>
              </a:rPr>
              <a:t>valorificarea maximală a potenț</a:t>
            </a:r>
            <a:r>
              <a:rPr lang="ro-RO" sz="2400" dirty="0" err="1" smtClean="0">
                <a:latin typeface="Times New Roman" pitchFamily="18" charset="0"/>
              </a:rPr>
              <a:t>ialului</a:t>
            </a:r>
            <a:r>
              <a:rPr lang="ro-RO" sz="2400" dirty="0" smtClean="0">
                <a:latin typeface="Times New Roman" pitchFamily="18" charset="0"/>
              </a:rPr>
              <a:t> de cercetare, cu accentul pus pe aprecierea și sporirea competențelor fiecărui cercetător;</a:t>
            </a:r>
          </a:p>
          <a:p>
            <a:pPr marL="0" indent="0"/>
            <a:r>
              <a:rPr lang="ro-RO" sz="2400" dirty="0" smtClean="0">
                <a:latin typeface="Times New Roman" pitchFamily="18" charset="0"/>
              </a:rPr>
              <a:t>asigurarea unui climat psihologic calm și echilibrat de muncă prin conlucrarea benefică a personalului administrativ cu cercetătorii.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B94ECE9-09BC-40F4-8F02-B927EA995D2D}" type="slidenum">
              <a:rPr lang="en-US"/>
              <a:pPr>
                <a:defRPr/>
              </a:pPr>
              <a:t>2</a:t>
            </a:fld>
            <a:endParaRPr lang="en-US"/>
          </a:p>
        </p:txBody>
      </p:sp>
      <p:sp>
        <p:nvSpPr>
          <p:cNvPr id="20482" name="Заголовок 1"/>
          <p:cNvSpPr>
            <a:spLocks noGrp="1"/>
          </p:cNvSpPr>
          <p:nvPr>
            <p:ph type="title" idx="4294967295"/>
          </p:nvPr>
        </p:nvSpPr>
        <p:spPr>
          <a:xfrm>
            <a:off x="677863" y="609600"/>
            <a:ext cx="8597900" cy="1320800"/>
          </a:xfrm>
        </p:spPr>
        <p:txBody>
          <a:bodyPr anchor="ctr"/>
          <a:lstStyle/>
          <a:p>
            <a:pPr eaLnBrk="1" hangingPunct="1"/>
            <a:endParaRPr lang="ru-RU" altLang="ru-RU" smtClean="0"/>
          </a:p>
        </p:txBody>
      </p:sp>
      <p:sp>
        <p:nvSpPr>
          <p:cNvPr id="20483" name="Содержимое 2"/>
          <p:cNvSpPr>
            <a:spLocks noGrp="1"/>
          </p:cNvSpPr>
          <p:nvPr>
            <p:ph idx="4294967295"/>
          </p:nvPr>
        </p:nvSpPr>
        <p:spPr>
          <a:xfrm>
            <a:off x="677863" y="2160588"/>
            <a:ext cx="8597900" cy="3881437"/>
          </a:xfrm>
        </p:spPr>
        <p:txBody>
          <a:bodyPr/>
          <a:lstStyle/>
          <a:p>
            <a:pPr eaLnBrk="1" hangingPunct="1"/>
            <a:endParaRPr lang="ru-RU" altLang="ru-RU" smtClean="0"/>
          </a:p>
        </p:txBody>
      </p:sp>
      <p:pic>
        <p:nvPicPr>
          <p:cNvPr id="20484" name="Picture 2" descr="C:\Users\Сергей\Pictures\Рисунок1.jp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graphicFrame>
        <p:nvGraphicFramePr>
          <p:cNvPr id="6" name="Схема 5"/>
          <p:cNvGraphicFramePr/>
          <p:nvPr/>
        </p:nvGraphicFramePr>
        <p:xfrm>
          <a:off x="404772" y="838183"/>
          <a:ext cx="11811082" cy="554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6" name="Rectangle 4"/>
          <p:cNvSpPr txBox="1">
            <a:spLocks noChangeArrowheads="1"/>
          </p:cNvSpPr>
          <p:nvPr/>
        </p:nvSpPr>
        <p:spPr bwMode="auto">
          <a:xfrm>
            <a:off x="1619250" y="123825"/>
            <a:ext cx="9906000" cy="396875"/>
          </a:xfrm>
          <a:prstGeom prst="rect">
            <a:avLst/>
          </a:prstGeom>
          <a:noFill/>
          <a:ln w="9525">
            <a:noFill/>
            <a:miter lim="800000"/>
            <a:headEnd/>
            <a:tailEnd/>
          </a:ln>
        </p:spPr>
        <p:txBody>
          <a:bodyPr anchor="ctr">
            <a:spAutoFit/>
          </a:bodyPr>
          <a:lstStyle/>
          <a:p>
            <a:pPr algn="ctr" defTabSz="914400">
              <a:buClr>
                <a:schemeClr val="accent1"/>
              </a:buClr>
              <a:buSzPct val="80000"/>
            </a:pPr>
            <a:r>
              <a:rPr lang="ro-RO" altLang="en-US" sz="2000" b="1">
                <a:solidFill>
                  <a:schemeClr val="bg1"/>
                </a:solidFill>
                <a:latin typeface="Times New Roman" pitchFamily="18" charset="0"/>
                <a:cs typeface="Times New Roman" pitchFamily="18" charset="0"/>
              </a:rPr>
              <a:t>Structura Institutului de Filologie Română „Bogdan Petriceicu-Has</a:t>
            </a:r>
            <a:r>
              <a:rPr lang="en-US" altLang="en-US" sz="2000" b="1">
                <a:solidFill>
                  <a:schemeClr val="bg1"/>
                </a:solidFill>
                <a:latin typeface="Times New Roman" pitchFamily="18" charset="0"/>
                <a:cs typeface="Times New Roman" pitchFamily="18" charset="0"/>
              </a:rPr>
              <a:t>d</a:t>
            </a:r>
            <a:r>
              <a:rPr lang="ro-RO" altLang="en-US" sz="2000" b="1">
                <a:solidFill>
                  <a:schemeClr val="bg1"/>
                </a:solidFill>
                <a:latin typeface="Times New Roman" pitchFamily="18" charset="0"/>
                <a:cs typeface="Times New Roman" pitchFamily="18" charset="0"/>
              </a:rPr>
              <a:t>eu”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B1D7C0C-CA39-4761-BF1B-CCF690C6C7C3}" type="slidenum">
              <a:rPr lang="en-US"/>
              <a:pPr>
                <a:defRPr/>
              </a:pPr>
              <a:t>20</a:t>
            </a:fld>
            <a:endParaRPr lang="en-US"/>
          </a:p>
        </p:txBody>
      </p:sp>
      <p:sp>
        <p:nvSpPr>
          <p:cNvPr id="2" name="Title 1"/>
          <p:cNvSpPr>
            <a:spLocks noGrp="1"/>
          </p:cNvSpPr>
          <p:nvPr>
            <p:ph type="title" idx="4294967295"/>
          </p:nvPr>
        </p:nvSpPr>
        <p:spPr>
          <a:xfrm>
            <a:off x="677863" y="609600"/>
            <a:ext cx="8596312" cy="711200"/>
          </a:xfrm>
          <a:solidFill>
            <a:schemeClr val="accent1">
              <a:lumMod val="20000"/>
              <a:lumOff val="80000"/>
            </a:schemeClr>
          </a:solidFill>
        </p:spPr>
        <p:txBody>
          <a:bodyPr>
            <a:normAutofit/>
          </a:bodyPr>
          <a:lstStyle/>
          <a:p>
            <a:pPr marL="685800" indent="-685800" eaLnBrk="1" hangingPunct="1">
              <a:defRPr/>
            </a:pPr>
            <a:r>
              <a:rPr lang="ro-RO" sz="2800" b="1" dirty="0" smtClean="0">
                <a:solidFill>
                  <a:schemeClr val="tx1"/>
                </a:solidFill>
                <a:latin typeface="Times New Roman" pitchFamily="18" charset="0"/>
              </a:rPr>
              <a:t>                        Obiective </a:t>
            </a:r>
            <a:r>
              <a:rPr lang="ro-RO" sz="2800" b="1" dirty="0">
                <a:solidFill>
                  <a:schemeClr val="tx1"/>
                </a:solidFill>
                <a:latin typeface="Times New Roman" pitchFamily="18" charset="0"/>
              </a:rPr>
              <a:t>operaț</a:t>
            </a:r>
            <a:r>
              <a:rPr lang="ro-RO" sz="2800" b="1" dirty="0" err="1" smtClean="0">
                <a:solidFill>
                  <a:schemeClr val="tx1"/>
                </a:solidFill>
                <a:latin typeface="Times New Roman" pitchFamily="18" charset="0"/>
              </a:rPr>
              <a:t>ionale</a:t>
            </a:r>
            <a:r>
              <a:rPr lang="ro-RO" sz="2800" b="1" dirty="0" smtClean="0">
                <a:solidFill>
                  <a:schemeClr val="tx1"/>
                </a:solidFill>
                <a:latin typeface="Times New Roman" pitchFamily="18" charset="0"/>
              </a:rPr>
              <a:t>:</a:t>
            </a:r>
            <a:endParaRPr lang="en-US" sz="2800" b="1" dirty="0" smtClean="0">
              <a:solidFill>
                <a:schemeClr val="tx1"/>
              </a:solidFill>
              <a:latin typeface="Times New Roman" pitchFamily="18" charset="0"/>
            </a:endParaRPr>
          </a:p>
        </p:txBody>
      </p:sp>
      <p:sp>
        <p:nvSpPr>
          <p:cNvPr id="39939" name="Content Placeholder 2"/>
          <p:cNvSpPr>
            <a:spLocks noGrp="1"/>
          </p:cNvSpPr>
          <p:nvPr>
            <p:ph idx="4294967295"/>
          </p:nvPr>
        </p:nvSpPr>
        <p:spPr>
          <a:xfrm>
            <a:off x="677863" y="1473200"/>
            <a:ext cx="8758237" cy="4660900"/>
          </a:xfrm>
        </p:spPr>
        <p:txBody>
          <a:bodyPr/>
          <a:lstStyle/>
          <a:p>
            <a:pPr marL="0" indent="0"/>
            <a:r>
              <a:rPr lang="ro-RO" sz="2400" dirty="0" err="1" smtClean="0">
                <a:latin typeface="Times New Roman" pitchFamily="18" charset="0"/>
              </a:rPr>
              <a:t>sust</a:t>
            </a:r>
            <a:r>
              <a:rPr lang="ro-RO" sz="2400" dirty="0" smtClean="0">
                <a:latin typeface="Times New Roman" pitchFamily="18" charset="0"/>
              </a:rPr>
              <a:t>̦</a:t>
            </a:r>
            <a:r>
              <a:rPr lang="ro-RO" sz="2400" dirty="0" err="1" smtClean="0">
                <a:latin typeface="Times New Roman" pitchFamily="18" charset="0"/>
              </a:rPr>
              <a:t>inerea</a:t>
            </a:r>
            <a:r>
              <a:rPr lang="ro-RO" sz="2400" dirty="0" smtClean="0">
                <a:latin typeface="Times New Roman" pitchFamily="18" charset="0"/>
              </a:rPr>
              <a:t> cercetătorilor în vederea </a:t>
            </a:r>
            <a:r>
              <a:rPr lang="ro-RO" sz="2400" dirty="0" err="1" smtClean="0">
                <a:latin typeface="Times New Roman" pitchFamily="18" charset="0"/>
              </a:rPr>
              <a:t>obt</a:t>
            </a:r>
            <a:r>
              <a:rPr lang="ro-RO" sz="2400" dirty="0" smtClean="0">
                <a:latin typeface="Times New Roman" pitchFamily="18" charset="0"/>
              </a:rPr>
              <a:t>̦</a:t>
            </a:r>
            <a:r>
              <a:rPr lang="ro-RO" sz="2400" dirty="0" err="1" smtClean="0">
                <a:latin typeface="Times New Roman" pitchFamily="18" charset="0"/>
              </a:rPr>
              <a:t>inerii</a:t>
            </a:r>
            <a:r>
              <a:rPr lang="ro-RO" sz="2400" dirty="0" smtClean="0">
                <a:latin typeface="Times New Roman" pitchFamily="18" charset="0"/>
              </a:rPr>
              <a:t> titlurilor științifice;  </a:t>
            </a:r>
          </a:p>
          <a:p>
            <a:pPr marL="0" indent="0"/>
            <a:r>
              <a:rPr lang="ro-RO" sz="2400" dirty="0" smtClean="0">
                <a:latin typeface="Times New Roman" pitchFamily="18" charset="0"/>
                <a:cs typeface="Times New Roman" pitchFamily="18" charset="0"/>
              </a:rPr>
              <a:t>identificarea de surse de </a:t>
            </a:r>
            <a:r>
              <a:rPr lang="ro-RO" sz="2400" dirty="0" err="1" smtClean="0">
                <a:latin typeface="Times New Roman" pitchFamily="18" charset="0"/>
                <a:cs typeface="Times New Roman" pitchFamily="18" charset="0"/>
              </a:rPr>
              <a:t>finant</a:t>
            </a:r>
            <a:r>
              <a:rPr lang="ro-RO" sz="2400" dirty="0" smtClean="0">
                <a:latin typeface="Times New Roman" pitchFamily="18" charset="0"/>
                <a:cs typeface="Times New Roman" pitchFamily="18" charset="0"/>
              </a:rPr>
              <a:t>̧are pentru sprijinul cercetă</a:t>
            </a:r>
            <a:r>
              <a:rPr lang="ro-RO" sz="2400" dirty="0" err="1" smtClean="0">
                <a:latin typeface="Times New Roman" pitchFamily="18" charset="0"/>
                <a:cs typeface="Times New Roman" pitchFamily="18" charset="0"/>
              </a:rPr>
              <a:t>torilor</a:t>
            </a:r>
            <a:r>
              <a:rPr lang="ro-RO" sz="2400" dirty="0" smtClean="0">
                <a:latin typeface="Times New Roman" pitchFamily="18" charset="0"/>
                <a:cs typeface="Times New Roman" pitchFamily="18" charset="0"/>
              </a:rPr>
              <a:t> performanţi, oferirea de  premii și sporuri salariale în baza realizărilor de merit; </a:t>
            </a:r>
          </a:p>
          <a:p>
            <a:pPr marL="0" indent="0"/>
            <a:r>
              <a:rPr lang="ro-RO" sz="2400" dirty="0" smtClean="0">
                <a:latin typeface="Times New Roman" pitchFamily="18" charset="0"/>
                <a:cs typeface="Times New Roman" pitchFamily="18" charset="0"/>
              </a:rPr>
              <a:t>motivarea tinerilor pentru a veni și a rămâne în cercetare, inclusiv  negocierea de facilități pentru creșterea lor profesională;</a:t>
            </a:r>
          </a:p>
          <a:p>
            <a:pPr marL="0" lvl="0" indent="0"/>
            <a:r>
              <a:rPr lang="ro-RO" sz="2400" dirty="0" smtClean="0">
                <a:latin typeface="Times New Roman" pitchFamily="18" charset="0"/>
                <a:cs typeface="Times New Roman" pitchFamily="18" charset="0"/>
              </a:rPr>
              <a:t>promovarea competitivității, a pluralismului opiniilor științifice, a analizelor critice şi constructive;</a:t>
            </a:r>
          </a:p>
          <a:p>
            <a:pPr marL="0" indent="0"/>
            <a:r>
              <a:rPr lang="ro-RO" sz="2400" dirty="0" smtClean="0">
                <a:latin typeface="Times New Roman" pitchFamily="18" charset="0"/>
                <a:cs typeface="Times New Roman" pitchFamily="18" charset="0"/>
              </a:rPr>
              <a:t>dezvoltarea unei politici </a:t>
            </a:r>
            <a:r>
              <a:rPr lang="ro-RO" sz="2400" dirty="0" smtClean="0">
                <a:latin typeface="Times New Roman" pitchFamily="18" charset="0"/>
              </a:rPr>
              <a:t>coerente și exigente de conlucrare cu fiecare cercetător în parte;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C875693-8422-4D9E-A6DD-9DF8D94CB6A0}" type="slidenum">
              <a:rPr lang="en-US"/>
              <a:pPr>
                <a:defRPr/>
              </a:pPr>
              <a:t>21</a:t>
            </a:fld>
            <a:endParaRPr lang="en-US"/>
          </a:p>
        </p:txBody>
      </p:sp>
      <p:sp>
        <p:nvSpPr>
          <p:cNvPr id="2" name="Title 1"/>
          <p:cNvSpPr>
            <a:spLocks noGrp="1"/>
          </p:cNvSpPr>
          <p:nvPr>
            <p:ph type="title" idx="4294967295"/>
          </p:nvPr>
        </p:nvSpPr>
        <p:spPr>
          <a:xfrm>
            <a:off x="677863" y="609600"/>
            <a:ext cx="8596312" cy="812800"/>
          </a:xfrm>
          <a:solidFill>
            <a:schemeClr val="accent1">
              <a:lumMod val="20000"/>
              <a:lumOff val="80000"/>
            </a:schemeClr>
          </a:solidFill>
        </p:spPr>
        <p:txBody>
          <a:bodyPr>
            <a:normAutofit/>
          </a:bodyPr>
          <a:lstStyle/>
          <a:p>
            <a:pPr>
              <a:defRPr/>
            </a:pPr>
            <a:r>
              <a:rPr lang="ro-RO" sz="2800" b="1" dirty="0" smtClean="0">
                <a:solidFill>
                  <a:schemeClr val="tx1"/>
                </a:solidFill>
                <a:latin typeface="Times New Roman" pitchFamily="18" charset="0"/>
              </a:rPr>
              <a:t>                       Obiective </a:t>
            </a:r>
            <a:r>
              <a:rPr lang="ro-RO" sz="2800" b="1" dirty="0">
                <a:solidFill>
                  <a:schemeClr val="tx1"/>
                </a:solidFill>
                <a:latin typeface="Times New Roman" pitchFamily="18" charset="0"/>
              </a:rPr>
              <a:t>operaț</a:t>
            </a:r>
            <a:r>
              <a:rPr lang="ro-RO" sz="2800" b="1" dirty="0" err="1">
                <a:solidFill>
                  <a:schemeClr val="tx1"/>
                </a:solidFill>
                <a:latin typeface="Times New Roman" pitchFamily="18" charset="0"/>
              </a:rPr>
              <a:t>ionale</a:t>
            </a:r>
            <a:r>
              <a:rPr lang="ro-RO" sz="2800" b="1" dirty="0">
                <a:solidFill>
                  <a:schemeClr val="tx1"/>
                </a:solidFill>
                <a:latin typeface="Times New Roman" pitchFamily="18" charset="0"/>
              </a:rPr>
              <a:t>: </a:t>
            </a:r>
          </a:p>
        </p:txBody>
      </p:sp>
      <p:sp>
        <p:nvSpPr>
          <p:cNvPr id="40963" name="Content Placeholder 2"/>
          <p:cNvSpPr>
            <a:spLocks noGrp="1"/>
          </p:cNvSpPr>
          <p:nvPr>
            <p:ph idx="4294967295"/>
          </p:nvPr>
        </p:nvSpPr>
        <p:spPr>
          <a:xfrm>
            <a:off x="677863" y="1587500"/>
            <a:ext cx="8596312" cy="4454525"/>
          </a:xfrm>
        </p:spPr>
        <p:txBody>
          <a:bodyPr/>
          <a:lstStyle/>
          <a:p>
            <a:pPr marL="0" indent="0"/>
            <a:r>
              <a:rPr lang="ro-RO" sz="2400" dirty="0" smtClean="0">
                <a:latin typeface="Times New Roman" pitchFamily="18" charset="0"/>
              </a:rPr>
              <a:t>elaborarea unor criterii de apreciere, inclusiv financiară, pentru cercetătorii cu un grad înalt de performanță;</a:t>
            </a:r>
          </a:p>
          <a:p>
            <a:pPr marL="0" indent="0"/>
            <a:r>
              <a:rPr lang="ro-RO" sz="2400" dirty="0" smtClean="0">
                <a:latin typeface="Times New Roman" pitchFamily="18" charset="0"/>
              </a:rPr>
              <a:t>participarea la eficientizarea registrului electronic al rezultatelor științifice ale activității cercetătorilor;</a:t>
            </a:r>
          </a:p>
          <a:p>
            <a:pPr marL="0" indent="0"/>
            <a:r>
              <a:rPr lang="ro-RO" sz="2400" dirty="0" smtClean="0">
                <a:latin typeface="Times New Roman" pitchFamily="18" charset="0"/>
              </a:rPr>
              <a:t>stimularea colaboră</a:t>
            </a:r>
            <a:r>
              <a:rPr lang="ro-RO" sz="2400" dirty="0" err="1" smtClean="0">
                <a:latin typeface="Times New Roman" pitchFamily="18" charset="0"/>
              </a:rPr>
              <a:t>rilor</a:t>
            </a:r>
            <a:r>
              <a:rPr lang="ro-RO" sz="2400" dirty="0" smtClean="0">
                <a:latin typeface="Times New Roman" pitchFamily="18" charset="0"/>
              </a:rPr>
              <a:t> transversale, interdisciplinare cu grupuri de cercetare naționale și internaționale în vederea creșterii indicilor de performanță ai cercetărilor și ai impactului lor social-economic;</a:t>
            </a:r>
          </a:p>
          <a:p>
            <a:pPr marL="0" indent="0"/>
            <a:r>
              <a:rPr lang="ro-RO" sz="2400" dirty="0" smtClean="0">
                <a:latin typeface="Times New Roman" pitchFamily="18" charset="0"/>
              </a:rPr>
              <a:t>stimularea formării grupurilor de cercetare în baza proiectelor interdisciplinare comune.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614B512-BF0A-4660-B28F-440FCD6220D7}" type="slidenum">
              <a:rPr lang="en-US"/>
              <a:pPr>
                <a:defRPr/>
              </a:pPr>
              <a:t>22</a:t>
            </a:fld>
            <a:endParaRPr lang="en-US"/>
          </a:p>
        </p:txBody>
      </p:sp>
      <p:sp>
        <p:nvSpPr>
          <p:cNvPr id="2" name="Title 1"/>
          <p:cNvSpPr>
            <a:spLocks noGrp="1"/>
          </p:cNvSpPr>
          <p:nvPr>
            <p:ph type="title" idx="4294967295"/>
          </p:nvPr>
        </p:nvSpPr>
        <p:spPr>
          <a:xfrm>
            <a:off x="677863" y="609600"/>
            <a:ext cx="8596312" cy="647700"/>
          </a:xfrm>
          <a:solidFill>
            <a:schemeClr val="accent1">
              <a:lumMod val="20000"/>
              <a:lumOff val="80000"/>
            </a:schemeClr>
          </a:solidFill>
        </p:spPr>
        <p:txBody>
          <a:bodyPr>
            <a:normAutofit/>
          </a:bodyPr>
          <a:lstStyle/>
          <a:p>
            <a:pPr marL="685800" indent="-685800" eaLnBrk="1" hangingPunct="1">
              <a:defRPr/>
            </a:pPr>
            <a:r>
              <a:rPr lang="ro-RO" sz="2400" b="1" smtClean="0">
                <a:solidFill>
                  <a:schemeClr val="tx1"/>
                </a:solidFill>
              </a:rPr>
              <a:t>4</a:t>
            </a:r>
            <a:r>
              <a:rPr lang="ro-RO" sz="2800" b="1" smtClean="0">
                <a:solidFill>
                  <a:schemeClr val="tx1"/>
                </a:solidFill>
                <a:latin typeface="Times New Roman" pitchFamily="18" charset="0"/>
                <a:cs typeface="Times New Roman" pitchFamily="18" charset="0"/>
              </a:rPr>
              <a:t>. Colaborări internaționale și inter-instituționale</a:t>
            </a:r>
            <a:endParaRPr lang="en-US" sz="2800" b="1" smtClean="0">
              <a:solidFill>
                <a:schemeClr val="tx1"/>
              </a:solidFill>
              <a:latin typeface="Times New Roman" pitchFamily="18" charset="0"/>
              <a:cs typeface="Times New Roman" pitchFamily="18" charset="0"/>
            </a:endParaRPr>
          </a:p>
        </p:txBody>
      </p:sp>
      <p:sp>
        <p:nvSpPr>
          <p:cNvPr id="41987" name="Content Placeholder 2"/>
          <p:cNvSpPr>
            <a:spLocks noGrp="1"/>
          </p:cNvSpPr>
          <p:nvPr>
            <p:ph idx="4294967295"/>
          </p:nvPr>
        </p:nvSpPr>
        <p:spPr>
          <a:xfrm>
            <a:off x="677863" y="1409700"/>
            <a:ext cx="8596312" cy="4632325"/>
          </a:xfrm>
        </p:spPr>
        <p:txBody>
          <a:bodyPr/>
          <a:lstStyle/>
          <a:p>
            <a:pPr algn="just">
              <a:buFont typeface="Wingdings 3" pitchFamily="18" charset="2"/>
              <a:buNone/>
            </a:pPr>
            <a:r>
              <a:rPr lang="ro-RO" sz="2400" b="1" dirty="0" smtClean="0">
                <a:latin typeface="Times New Roman" pitchFamily="18" charset="0"/>
              </a:rPr>
              <a:t>Obiectivul strategic: </a:t>
            </a:r>
            <a:r>
              <a:rPr lang="ro-RO" sz="2400" dirty="0" smtClean="0">
                <a:latin typeface="Times New Roman" pitchFamily="18" charset="0"/>
              </a:rPr>
              <a:t>conlucrarea cât mai largă cu instituțiile de cercetare naționale (universități, catedre, institute specializate), concomitent cu integrarea în spaţiul românesc și european de cercetare, focalizarea asupra</a:t>
            </a:r>
            <a:r>
              <a:rPr lang="ro-RO" sz="2400" i="1" dirty="0" smtClean="0">
                <a:latin typeface="Times New Roman" pitchFamily="18" charset="0"/>
              </a:rPr>
              <a:t> </a:t>
            </a:r>
            <a:r>
              <a:rPr lang="ro-RO" sz="2400" dirty="0" err="1" smtClean="0">
                <a:latin typeface="Times New Roman" pitchFamily="18" charset="0"/>
              </a:rPr>
              <a:t>cres</a:t>
            </a:r>
            <a:r>
              <a:rPr lang="ro-RO" sz="2400" dirty="0" smtClean="0">
                <a:latin typeface="Times New Roman" pitchFamily="18" charset="0"/>
              </a:rPr>
              <a:t>̧terii calității şi impactului </a:t>
            </a:r>
            <a:r>
              <a:rPr lang="ro-RO" sz="2400" dirty="0" err="1" smtClean="0">
                <a:latin typeface="Times New Roman" pitchFamily="18" charset="0"/>
              </a:rPr>
              <a:t>activităț</a:t>
            </a:r>
            <a:r>
              <a:rPr lang="ro-RO" sz="2400" dirty="0" smtClean="0">
                <a:latin typeface="Times New Roman" pitchFamily="18" charset="0"/>
              </a:rPr>
              <a:t>̧ilor de  cercetare ş</a:t>
            </a:r>
            <a:r>
              <a:rPr lang="ro-RO" sz="2400" dirty="0" err="1" smtClean="0">
                <a:latin typeface="Times New Roman" pitchFamily="18" charset="0"/>
              </a:rPr>
              <a:t>tiint</a:t>
            </a:r>
            <a:r>
              <a:rPr lang="ro-RO" sz="2400" dirty="0" smtClean="0">
                <a:latin typeface="Times New Roman" pitchFamily="18" charset="0"/>
              </a:rPr>
              <a:t>̧</a:t>
            </a:r>
            <a:r>
              <a:rPr lang="ro-RO" sz="2400" dirty="0" err="1" smtClean="0">
                <a:latin typeface="Times New Roman" pitchFamily="18" charset="0"/>
              </a:rPr>
              <a:t>ifică</a:t>
            </a:r>
            <a:r>
              <a:rPr lang="ro-RO" sz="2400" dirty="0" smtClean="0">
                <a:latin typeface="Times New Roman" pitchFamily="18" charset="0"/>
              </a:rPr>
              <a:t>. </a:t>
            </a:r>
          </a:p>
          <a:p>
            <a:pPr>
              <a:buFont typeface="Wingdings 3" pitchFamily="18" charset="2"/>
              <a:buNone/>
            </a:pPr>
            <a:r>
              <a:rPr lang="ro-RO" sz="2400" b="1" dirty="0" smtClean="0">
                <a:latin typeface="Times New Roman" pitchFamily="18" charset="0"/>
              </a:rPr>
              <a:t>Obiective specifice:</a:t>
            </a:r>
          </a:p>
          <a:p>
            <a:pPr algn="just"/>
            <a:r>
              <a:rPr lang="ro-RO" sz="2400" dirty="0" smtClean="0">
                <a:latin typeface="Times New Roman" pitchFamily="18" charset="0"/>
              </a:rPr>
              <a:t>încheierea acordurilor de colaborare cu Instituții academice și universitare din străinătate;</a:t>
            </a:r>
          </a:p>
          <a:p>
            <a:r>
              <a:rPr lang="ro-RO" sz="2400" dirty="0" err="1" smtClean="0">
                <a:latin typeface="Times New Roman" pitchFamily="18" charset="0"/>
              </a:rPr>
              <a:t>cres</a:t>
            </a:r>
            <a:r>
              <a:rPr lang="ro-RO" sz="2400" dirty="0" smtClean="0">
                <a:latin typeface="Times New Roman" pitchFamily="18" charset="0"/>
              </a:rPr>
              <a:t>̧</a:t>
            </a:r>
            <a:r>
              <a:rPr lang="ro-RO" sz="2400" dirty="0" err="1" smtClean="0">
                <a:latin typeface="Times New Roman" pitchFamily="18" charset="0"/>
              </a:rPr>
              <a:t>terea</a:t>
            </a:r>
            <a:r>
              <a:rPr lang="ro-RO" sz="2400" dirty="0" smtClean="0">
                <a:latin typeface="Times New Roman" pitchFamily="18" charset="0"/>
              </a:rPr>
              <a:t> </a:t>
            </a:r>
            <a:r>
              <a:rPr lang="ro-RO" sz="2400" dirty="0" err="1" smtClean="0">
                <a:latin typeface="Times New Roman" pitchFamily="18" charset="0"/>
              </a:rPr>
              <a:t>numa</a:t>
            </a:r>
            <a:r>
              <a:rPr lang="ro-RO" sz="2400" dirty="0" smtClean="0">
                <a:latin typeface="Times New Roman" pitchFamily="18" charset="0"/>
              </a:rPr>
              <a:t>̆</a:t>
            </a:r>
            <a:r>
              <a:rPr lang="ro-RO" sz="2400" dirty="0" err="1" smtClean="0">
                <a:latin typeface="Times New Roman" pitchFamily="18" charset="0"/>
              </a:rPr>
              <a:t>rului</a:t>
            </a:r>
            <a:r>
              <a:rPr lang="ro-RO" sz="2400" dirty="0" smtClean="0">
                <a:latin typeface="Times New Roman" pitchFamily="18" charset="0"/>
              </a:rPr>
              <a:t> de participă</a:t>
            </a:r>
            <a:r>
              <a:rPr lang="ro-RO" sz="2400" dirty="0" err="1" smtClean="0">
                <a:latin typeface="Times New Roman" pitchFamily="18" charset="0"/>
              </a:rPr>
              <a:t>ri</a:t>
            </a:r>
            <a:r>
              <a:rPr lang="ro-RO" sz="2400" dirty="0" smtClean="0">
                <a:latin typeface="Times New Roman" pitchFamily="18" charset="0"/>
              </a:rPr>
              <a:t> ale cercetătorilor la evenimente internaţ</a:t>
            </a:r>
            <a:r>
              <a:rPr lang="ro-RO" sz="2400" dirty="0" err="1" smtClean="0">
                <a:latin typeface="Times New Roman" pitchFamily="18" charset="0"/>
              </a:rPr>
              <a:t>ionale</a:t>
            </a:r>
            <a:r>
              <a:rPr lang="ro-RO" sz="2400" dirty="0" smtClean="0">
                <a:latin typeface="Times New Roman" pitchFamily="18" charset="0"/>
              </a:rPr>
              <a:t> (</a:t>
            </a:r>
            <a:r>
              <a:rPr lang="ro-RO" sz="2400" dirty="0" err="1" smtClean="0">
                <a:latin typeface="Times New Roman" pitchFamily="18" charset="0"/>
              </a:rPr>
              <a:t>conferint</a:t>
            </a:r>
            <a:r>
              <a:rPr lang="ro-RO" sz="2400" dirty="0" smtClean="0">
                <a:latin typeface="Times New Roman" pitchFamily="18" charset="0"/>
              </a:rPr>
              <a:t>̧e, simpozioane, workshop-uri etc.)</a:t>
            </a:r>
            <a:r>
              <a:rPr lang="en-US" sz="2400" dirty="0" smtClean="0">
                <a:latin typeface="Times New Roman" pitchFamily="18" charset="0"/>
              </a:rPr>
              <a:t>.</a:t>
            </a:r>
            <a:endParaRPr lang="ro-RO" sz="2400" dirty="0" smtClean="0">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05262AB-19D5-4A6E-BC1B-BDFEFCF84C98}" type="slidenum">
              <a:rPr lang="en-US"/>
              <a:pPr>
                <a:defRPr/>
              </a:pPr>
              <a:t>23</a:t>
            </a:fld>
            <a:endParaRPr lang="en-US"/>
          </a:p>
        </p:txBody>
      </p:sp>
      <p:sp>
        <p:nvSpPr>
          <p:cNvPr id="2" name="Title 1"/>
          <p:cNvSpPr>
            <a:spLocks noGrp="1"/>
          </p:cNvSpPr>
          <p:nvPr>
            <p:ph type="title" idx="4294967295"/>
          </p:nvPr>
        </p:nvSpPr>
        <p:spPr>
          <a:xfrm>
            <a:off x="677863" y="609600"/>
            <a:ext cx="8596312" cy="647700"/>
          </a:xfrm>
          <a:solidFill>
            <a:schemeClr val="accent1">
              <a:lumMod val="20000"/>
              <a:lumOff val="80000"/>
            </a:schemeClr>
          </a:solidFill>
        </p:spPr>
        <p:txBody>
          <a:bodyPr>
            <a:normAutofit/>
          </a:bodyPr>
          <a:lstStyle/>
          <a:p>
            <a:pPr>
              <a:defRPr/>
            </a:pPr>
            <a:r>
              <a:rPr lang="ro-RO" sz="2800" b="1" dirty="0" smtClean="0">
                <a:solidFill>
                  <a:schemeClr val="tx1"/>
                </a:solidFill>
                <a:latin typeface="Times New Roman" pitchFamily="18" charset="0"/>
              </a:rPr>
              <a:t>                        Obiective </a:t>
            </a:r>
            <a:r>
              <a:rPr lang="ro-RO" sz="2800" b="1" dirty="0">
                <a:solidFill>
                  <a:schemeClr val="tx1"/>
                </a:solidFill>
                <a:latin typeface="Times New Roman" pitchFamily="18" charset="0"/>
              </a:rPr>
              <a:t>operaţ</a:t>
            </a:r>
            <a:r>
              <a:rPr lang="ro-RO" sz="2800" b="1" dirty="0" err="1">
                <a:solidFill>
                  <a:schemeClr val="tx1"/>
                </a:solidFill>
                <a:latin typeface="Times New Roman" pitchFamily="18" charset="0"/>
              </a:rPr>
              <a:t>ionale</a:t>
            </a:r>
            <a:r>
              <a:rPr lang="ro-RO" sz="2800" b="1" dirty="0">
                <a:solidFill>
                  <a:schemeClr val="tx1"/>
                </a:solidFill>
                <a:latin typeface="Times New Roman" pitchFamily="18" charset="0"/>
              </a:rPr>
              <a:t>:</a:t>
            </a:r>
          </a:p>
        </p:txBody>
      </p:sp>
      <p:sp>
        <p:nvSpPr>
          <p:cNvPr id="43011" name="Content Placeholder 2"/>
          <p:cNvSpPr>
            <a:spLocks noGrp="1"/>
          </p:cNvSpPr>
          <p:nvPr>
            <p:ph idx="4294967295"/>
          </p:nvPr>
        </p:nvSpPr>
        <p:spPr>
          <a:xfrm>
            <a:off x="677863" y="1346200"/>
            <a:ext cx="8596312" cy="4695825"/>
          </a:xfrm>
        </p:spPr>
        <p:txBody>
          <a:bodyPr/>
          <a:lstStyle/>
          <a:p>
            <a:r>
              <a:rPr lang="ro-RO" sz="2400" dirty="0" smtClean="0">
                <a:latin typeface="Times New Roman" pitchFamily="18" charset="0"/>
              </a:rPr>
              <a:t>crearea unui birou de management al proiectelor internaționale;</a:t>
            </a:r>
          </a:p>
          <a:p>
            <a:pPr algn="just"/>
            <a:r>
              <a:rPr lang="ro-RO" sz="2400" dirty="0" err="1" smtClean="0">
                <a:latin typeface="Times New Roman" pitchFamily="18" charset="0"/>
              </a:rPr>
              <a:t>cres</a:t>
            </a:r>
            <a:r>
              <a:rPr lang="ro-RO" sz="2400" dirty="0" smtClean="0">
                <a:latin typeface="Times New Roman" pitchFamily="18" charset="0"/>
              </a:rPr>
              <a:t>̧</a:t>
            </a:r>
            <a:r>
              <a:rPr lang="ro-RO" sz="2400" dirty="0" err="1" smtClean="0">
                <a:latin typeface="Times New Roman" pitchFamily="18" charset="0"/>
              </a:rPr>
              <a:t>terea</a:t>
            </a:r>
            <a:r>
              <a:rPr lang="ro-RO" sz="2400" dirty="0" smtClean="0">
                <a:latin typeface="Times New Roman" pitchFamily="18" charset="0"/>
              </a:rPr>
              <a:t> </a:t>
            </a:r>
            <a:r>
              <a:rPr lang="ro-RO" sz="2400" dirty="0" err="1" smtClean="0">
                <a:latin typeface="Times New Roman" pitchFamily="18" charset="0"/>
              </a:rPr>
              <a:t>numa</a:t>
            </a:r>
            <a:r>
              <a:rPr lang="ro-RO" sz="2400" dirty="0" smtClean="0">
                <a:latin typeface="Times New Roman" pitchFamily="18" charset="0"/>
              </a:rPr>
              <a:t>̆</a:t>
            </a:r>
            <a:r>
              <a:rPr lang="ro-RO" sz="2400" dirty="0" err="1" smtClean="0">
                <a:latin typeface="Times New Roman" pitchFamily="18" charset="0"/>
              </a:rPr>
              <a:t>rului</a:t>
            </a:r>
            <a:r>
              <a:rPr lang="ro-RO" sz="2400" dirty="0" smtClean="0">
                <a:latin typeface="Times New Roman" pitchFamily="18" charset="0"/>
              </a:rPr>
              <a:t> de publicaţii indexate în baze de date internaţ</a:t>
            </a:r>
            <a:r>
              <a:rPr lang="ro-RO" sz="2400" dirty="0" err="1" smtClean="0">
                <a:latin typeface="Times New Roman" pitchFamily="18" charset="0"/>
              </a:rPr>
              <a:t>ionale</a:t>
            </a:r>
            <a:r>
              <a:rPr lang="ro-RO" sz="2400" dirty="0" smtClean="0">
                <a:latin typeface="Times New Roman" pitchFamily="18" charset="0"/>
              </a:rPr>
              <a:t> sau de volume colective cu colaboratori din </a:t>
            </a:r>
            <a:r>
              <a:rPr lang="ro-RO" sz="2400" dirty="0" err="1" smtClean="0">
                <a:latin typeface="Times New Roman" pitchFamily="18" charset="0"/>
              </a:rPr>
              <a:t>stra</a:t>
            </a:r>
            <a:r>
              <a:rPr lang="ro-RO" sz="2400" dirty="0" smtClean="0">
                <a:latin typeface="Times New Roman" pitchFamily="18" charset="0"/>
              </a:rPr>
              <a:t>̆</a:t>
            </a:r>
            <a:r>
              <a:rPr lang="ro-RO" sz="2400" dirty="0" err="1" smtClean="0">
                <a:latin typeface="Times New Roman" pitchFamily="18" charset="0"/>
              </a:rPr>
              <a:t>ina</a:t>
            </a:r>
            <a:r>
              <a:rPr lang="ro-RO" sz="2400" dirty="0" smtClean="0">
                <a:latin typeface="Times New Roman" pitchFamily="18" charset="0"/>
              </a:rPr>
              <a:t>̆</a:t>
            </a:r>
            <a:r>
              <a:rPr lang="ro-RO" sz="2400" dirty="0" err="1" smtClean="0">
                <a:latin typeface="Times New Roman" pitchFamily="18" charset="0"/>
              </a:rPr>
              <a:t>tate</a:t>
            </a:r>
            <a:r>
              <a:rPr lang="ro-RO" sz="2400" dirty="0" smtClean="0">
                <a:latin typeface="Times New Roman" pitchFamily="18" charset="0"/>
              </a:rPr>
              <a:t>; </a:t>
            </a:r>
          </a:p>
          <a:p>
            <a:pPr algn="just"/>
            <a:r>
              <a:rPr lang="ro-RO" sz="2400" dirty="0" err="1" smtClean="0">
                <a:latin typeface="Times New Roman" pitchFamily="18" charset="0"/>
              </a:rPr>
              <a:t>cres</a:t>
            </a:r>
            <a:r>
              <a:rPr lang="ro-RO" sz="2400" dirty="0" smtClean="0">
                <a:latin typeface="Times New Roman" pitchFamily="18" charset="0"/>
              </a:rPr>
              <a:t>̧</a:t>
            </a:r>
            <a:r>
              <a:rPr lang="ro-RO" sz="2400" dirty="0" err="1" smtClean="0">
                <a:latin typeface="Times New Roman" pitchFamily="18" charset="0"/>
              </a:rPr>
              <a:t>terea</a:t>
            </a:r>
            <a:r>
              <a:rPr lang="ro-RO" sz="2400" dirty="0" smtClean="0">
                <a:latin typeface="Times New Roman" pitchFamily="18" charset="0"/>
              </a:rPr>
              <a:t> </a:t>
            </a:r>
            <a:r>
              <a:rPr lang="ro-RO" sz="2400" dirty="0" err="1" smtClean="0">
                <a:latin typeface="Times New Roman" pitchFamily="18" charset="0"/>
              </a:rPr>
              <a:t>numa</a:t>
            </a:r>
            <a:r>
              <a:rPr lang="ro-RO" sz="2400" dirty="0" smtClean="0">
                <a:latin typeface="Times New Roman" pitchFamily="18" charset="0"/>
              </a:rPr>
              <a:t>̆</a:t>
            </a:r>
            <a:r>
              <a:rPr lang="ro-RO" sz="2400" dirty="0" err="1" smtClean="0">
                <a:latin typeface="Times New Roman" pitchFamily="18" charset="0"/>
              </a:rPr>
              <a:t>rului</a:t>
            </a:r>
            <a:r>
              <a:rPr lang="ro-RO" sz="2400" dirty="0" smtClean="0">
                <a:latin typeface="Times New Roman" pitchFamily="18" charset="0"/>
              </a:rPr>
              <a:t> de participă</a:t>
            </a:r>
            <a:r>
              <a:rPr lang="ro-RO" sz="2400" dirty="0" err="1" smtClean="0">
                <a:latin typeface="Times New Roman" pitchFamily="18" charset="0"/>
              </a:rPr>
              <a:t>ri</a:t>
            </a:r>
            <a:r>
              <a:rPr lang="ro-RO" sz="2400" dirty="0" smtClean="0">
                <a:latin typeface="Times New Roman" pitchFamily="18" charset="0"/>
              </a:rPr>
              <a:t> ale Institutului (ca partener şi/sau coordonator) în proiecte de cercetare ală</a:t>
            </a:r>
            <a:r>
              <a:rPr lang="ro-RO" sz="2400" dirty="0" err="1" smtClean="0">
                <a:latin typeface="Times New Roman" pitchFamily="18" charset="0"/>
              </a:rPr>
              <a:t>turi</a:t>
            </a:r>
            <a:r>
              <a:rPr lang="ro-RO" sz="2400" dirty="0" smtClean="0">
                <a:latin typeface="Times New Roman" pitchFamily="18" charset="0"/>
              </a:rPr>
              <a:t> de parteneri internaţ</a:t>
            </a:r>
            <a:r>
              <a:rPr lang="ro-RO" sz="2400" dirty="0" err="1" smtClean="0">
                <a:latin typeface="Times New Roman" pitchFamily="18" charset="0"/>
              </a:rPr>
              <a:t>ionali</a:t>
            </a:r>
            <a:r>
              <a:rPr lang="ro-RO" sz="2400" dirty="0" smtClean="0">
                <a:latin typeface="Times New Roman" pitchFamily="18" charset="0"/>
              </a:rPr>
              <a:t> – instituţii de ȋ</a:t>
            </a:r>
            <a:r>
              <a:rPr lang="ro-RO" sz="2400" dirty="0" err="1" smtClean="0">
                <a:latin typeface="Times New Roman" pitchFamily="18" charset="0"/>
              </a:rPr>
              <a:t>nva</a:t>
            </a:r>
            <a:r>
              <a:rPr lang="ro-RO" sz="2400" dirty="0" smtClean="0">
                <a:latin typeface="Times New Roman" pitchFamily="18" charset="0"/>
              </a:rPr>
              <a:t>̆ță</a:t>
            </a:r>
            <a:r>
              <a:rPr lang="ro-RO" sz="2400" dirty="0" err="1" smtClean="0">
                <a:latin typeface="Times New Roman" pitchFamily="18" charset="0"/>
              </a:rPr>
              <a:t>ma</a:t>
            </a:r>
            <a:r>
              <a:rPr lang="ro-RO" sz="2400" dirty="0" smtClean="0">
                <a:latin typeface="Times New Roman" pitchFamily="18" charset="0"/>
              </a:rPr>
              <a:t>̑</a:t>
            </a:r>
            <a:r>
              <a:rPr lang="ro-RO" sz="2400" dirty="0" err="1" smtClean="0">
                <a:latin typeface="Times New Roman" pitchFamily="18" charset="0"/>
              </a:rPr>
              <a:t>nt</a:t>
            </a:r>
            <a:r>
              <a:rPr lang="ro-RO" sz="2400" dirty="0" smtClean="0">
                <a:latin typeface="Times New Roman" pitchFamily="18" charset="0"/>
              </a:rPr>
              <a:t> superior, precum şi institute de cercetare sau alte organizaţii internaționale;</a:t>
            </a:r>
          </a:p>
          <a:p>
            <a:pPr algn="just"/>
            <a:r>
              <a:rPr lang="ro-RO" sz="2400" dirty="0" smtClean="0">
                <a:latin typeface="Times New Roman" pitchFamily="18" charset="0"/>
              </a:rPr>
              <a:t>promovarea </a:t>
            </a:r>
            <a:r>
              <a:rPr lang="ro-RO" sz="2400" dirty="0" err="1" smtClean="0">
                <a:latin typeface="Times New Roman" pitchFamily="18" charset="0"/>
              </a:rPr>
              <a:t>oportunita</a:t>
            </a:r>
            <a:r>
              <a:rPr lang="ro-RO" sz="2400" dirty="0" smtClean="0">
                <a:latin typeface="Times New Roman" pitchFamily="18" charset="0"/>
              </a:rPr>
              <a:t>̆ţilor de </a:t>
            </a:r>
            <a:r>
              <a:rPr lang="ro-RO" sz="2400" dirty="0" err="1" smtClean="0">
                <a:latin typeface="Times New Roman" pitchFamily="18" charset="0"/>
              </a:rPr>
              <a:t>mobilita</a:t>
            </a:r>
            <a:r>
              <a:rPr lang="ro-RO" sz="2400" dirty="0" smtClean="0">
                <a:latin typeface="Times New Roman" pitchFamily="18" charset="0"/>
              </a:rPr>
              <a:t>̆ţi pentru Programele Erasmus+, </a:t>
            </a:r>
            <a:r>
              <a:rPr lang="ro-RO" sz="2400" dirty="0" err="1" smtClean="0">
                <a:latin typeface="Times New Roman" pitchFamily="18" charset="0"/>
              </a:rPr>
              <a:t>Fulbright</a:t>
            </a:r>
            <a:r>
              <a:rPr lang="ro-RO" sz="2400" dirty="0" smtClean="0">
                <a:latin typeface="Times New Roman" pitchFamily="18" charset="0"/>
              </a:rPr>
              <a:t>, Burse AUF şi transformarea acestora în modele de </a:t>
            </a:r>
            <a:r>
              <a:rPr lang="ro-RO" sz="2400" dirty="0" err="1" smtClean="0">
                <a:latin typeface="Times New Roman" pitchFamily="18" charset="0"/>
              </a:rPr>
              <a:t>înva</a:t>
            </a:r>
            <a:r>
              <a:rPr lang="ro-RO" sz="2400" dirty="0" smtClean="0">
                <a:latin typeface="Times New Roman" pitchFamily="18" charset="0"/>
              </a:rPr>
              <a:t>̆ţare şi bune practici;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4331916-A7AC-4950-BF7F-E029C8D06A66}" type="slidenum">
              <a:rPr lang="en-US"/>
              <a:pPr>
                <a:defRPr/>
              </a:pPr>
              <a:t>24</a:t>
            </a:fld>
            <a:endParaRPr lang="en-US"/>
          </a:p>
        </p:txBody>
      </p:sp>
      <p:sp>
        <p:nvSpPr>
          <p:cNvPr id="2" name="Title 1"/>
          <p:cNvSpPr>
            <a:spLocks noGrp="1"/>
          </p:cNvSpPr>
          <p:nvPr>
            <p:ph type="title" idx="4294967295"/>
          </p:nvPr>
        </p:nvSpPr>
        <p:spPr>
          <a:xfrm>
            <a:off x="677863" y="609600"/>
            <a:ext cx="8596312" cy="800100"/>
          </a:xfrm>
          <a:solidFill>
            <a:schemeClr val="accent1">
              <a:lumMod val="20000"/>
              <a:lumOff val="80000"/>
            </a:schemeClr>
          </a:solidFill>
        </p:spPr>
        <p:txBody>
          <a:bodyPr>
            <a:normAutofit/>
          </a:bodyPr>
          <a:lstStyle/>
          <a:p>
            <a:pPr marL="685800" indent="-685800" eaLnBrk="1" hangingPunct="1">
              <a:defRPr/>
            </a:pPr>
            <a:r>
              <a:rPr lang="ro-RO" sz="2800" b="1" dirty="0" smtClean="0">
                <a:solidFill>
                  <a:schemeClr val="tx1"/>
                </a:solidFill>
                <a:latin typeface="Times New Roman" pitchFamily="18" charset="0"/>
              </a:rPr>
              <a:t>                         Obiective </a:t>
            </a:r>
            <a:r>
              <a:rPr lang="ro-RO" sz="2800" b="1" dirty="0">
                <a:solidFill>
                  <a:schemeClr val="tx1"/>
                </a:solidFill>
                <a:latin typeface="Times New Roman" pitchFamily="18" charset="0"/>
              </a:rPr>
              <a:t>operaţ</a:t>
            </a:r>
            <a:r>
              <a:rPr lang="ro-RO" sz="2800" b="1" dirty="0" err="1">
                <a:solidFill>
                  <a:schemeClr val="tx1"/>
                </a:solidFill>
                <a:latin typeface="Times New Roman" pitchFamily="18" charset="0"/>
              </a:rPr>
              <a:t>ionale</a:t>
            </a:r>
            <a:r>
              <a:rPr lang="ro-RO" sz="2800" b="1" dirty="0">
                <a:solidFill>
                  <a:schemeClr val="tx1"/>
                </a:solidFill>
                <a:latin typeface="Times New Roman" pitchFamily="18" charset="0"/>
              </a:rPr>
              <a:t>:</a:t>
            </a:r>
            <a:r>
              <a:rPr lang="ro-RO" sz="2800" b="1" dirty="0" smtClean="0">
                <a:solidFill>
                  <a:schemeClr val="tx1"/>
                </a:solidFill>
              </a:rPr>
              <a:t> </a:t>
            </a:r>
            <a:endParaRPr lang="en-US" sz="2800" b="1" dirty="0" smtClean="0">
              <a:solidFill>
                <a:schemeClr val="tx1"/>
              </a:solidFill>
            </a:endParaRPr>
          </a:p>
        </p:txBody>
      </p:sp>
      <p:sp>
        <p:nvSpPr>
          <p:cNvPr id="44035" name="Content Placeholder 2"/>
          <p:cNvSpPr>
            <a:spLocks noGrp="1"/>
          </p:cNvSpPr>
          <p:nvPr>
            <p:ph idx="4294967295"/>
          </p:nvPr>
        </p:nvSpPr>
        <p:spPr>
          <a:xfrm>
            <a:off x="677863" y="1689100"/>
            <a:ext cx="8596312" cy="4352925"/>
          </a:xfrm>
        </p:spPr>
        <p:txBody>
          <a:bodyPr/>
          <a:lstStyle/>
          <a:p>
            <a:r>
              <a:rPr lang="ro-RO" sz="2400" dirty="0" smtClean="0">
                <a:latin typeface="Times New Roman" pitchFamily="18" charset="0"/>
              </a:rPr>
              <a:t>efectuarea de stagii/vizite de studiu ale cercetătorilor în cadrul instituțiilor din străinătate cu experiență recunoscută în domeniu;</a:t>
            </a:r>
          </a:p>
          <a:p>
            <a:pPr algn="just"/>
            <a:r>
              <a:rPr lang="ro-RO" sz="2400" dirty="0" smtClean="0">
                <a:latin typeface="Times New Roman" pitchFamily="18" charset="0"/>
              </a:rPr>
              <a:t>extinderea ariei de participare a cercetătorilor cu manuscrise la editurile din străinătate în vederea promovării rezultatelor științifice naționale;</a:t>
            </a:r>
          </a:p>
          <a:p>
            <a:pPr algn="just"/>
            <a:r>
              <a:rPr lang="ro-RO" sz="2400" dirty="0" smtClean="0">
                <a:latin typeface="Times New Roman" pitchFamily="18" charset="0"/>
              </a:rPr>
              <a:t>atragerea cercetătorilor științifici calificați din diasporă în proiecte comune de cercetare; </a:t>
            </a:r>
          </a:p>
          <a:p>
            <a:r>
              <a:rPr lang="ro-RO" sz="2400" dirty="0" smtClean="0">
                <a:latin typeface="Times New Roman" pitchFamily="18" charset="0"/>
              </a:rPr>
              <a:t>elaborarea de agende comune de cercetare cu parteneri din alte instituții naționale și internaționale (cooperări bilaterale).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5F7201A-A392-40F9-9441-37A8D5D3FC0B}" type="slidenum">
              <a:rPr lang="en-US"/>
              <a:pPr>
                <a:defRPr/>
              </a:pPr>
              <a:t>25</a:t>
            </a:fld>
            <a:endParaRPr lang="en-US"/>
          </a:p>
        </p:txBody>
      </p:sp>
      <p:sp>
        <p:nvSpPr>
          <p:cNvPr id="2" name="Title 1"/>
          <p:cNvSpPr>
            <a:spLocks noGrp="1"/>
          </p:cNvSpPr>
          <p:nvPr>
            <p:ph type="title" idx="4294967295"/>
          </p:nvPr>
        </p:nvSpPr>
        <p:spPr>
          <a:xfrm>
            <a:off x="677863" y="406400"/>
            <a:ext cx="8596312" cy="774700"/>
          </a:xfrm>
          <a:solidFill>
            <a:schemeClr val="accent1">
              <a:lumMod val="20000"/>
              <a:lumOff val="80000"/>
            </a:schemeClr>
          </a:solidFill>
        </p:spPr>
        <p:txBody>
          <a:bodyPr>
            <a:normAutofit/>
          </a:bodyPr>
          <a:lstStyle/>
          <a:p>
            <a:pPr marL="685800" indent="-685800" eaLnBrk="1" hangingPunct="1">
              <a:defRPr/>
            </a:pPr>
            <a:r>
              <a:rPr lang="ro-RO" sz="2500" b="1" smtClean="0">
                <a:solidFill>
                  <a:schemeClr val="tx1"/>
                </a:solidFill>
                <a:latin typeface="Times New Roman" pitchFamily="18" charset="0"/>
              </a:rPr>
              <a:t>5. Promovarea imaginii Institutului</a:t>
            </a:r>
            <a:endParaRPr lang="en-US" sz="3200" b="1" smtClean="0"/>
          </a:p>
        </p:txBody>
      </p:sp>
      <p:sp>
        <p:nvSpPr>
          <p:cNvPr id="45059" name="Content Placeholder 2"/>
          <p:cNvSpPr>
            <a:spLocks noGrp="1"/>
          </p:cNvSpPr>
          <p:nvPr>
            <p:ph idx="4294967295"/>
          </p:nvPr>
        </p:nvSpPr>
        <p:spPr>
          <a:xfrm>
            <a:off x="677863" y="1314450"/>
            <a:ext cx="8596312" cy="5092700"/>
          </a:xfrm>
        </p:spPr>
        <p:txBody>
          <a:bodyPr/>
          <a:lstStyle/>
          <a:p>
            <a:pPr marL="0" indent="0" algn="just">
              <a:lnSpc>
                <a:spcPct val="90000"/>
              </a:lnSpc>
              <a:buFont typeface="Wingdings 3" pitchFamily="18" charset="2"/>
              <a:buNone/>
            </a:pPr>
            <a:r>
              <a:rPr lang="ro-RO" sz="2400" b="1" dirty="0" smtClean="0">
                <a:latin typeface="Times New Roman" pitchFamily="18" charset="0"/>
              </a:rPr>
              <a:t>Obiectiv strategic: </a:t>
            </a:r>
            <a:r>
              <a:rPr lang="ro-RO" sz="2400" dirty="0" smtClean="0">
                <a:latin typeface="Times New Roman" pitchFamily="18" charset="0"/>
              </a:rPr>
              <a:t>îmbunătățirea continuă a formelor de comunicare publică cu mediul academic și educațional republican și internațional, cu mediul de afaceri, administrativ și politic prin asumarea expresă de către Institutul de Filologie Română „Bogdan </a:t>
            </a:r>
            <a:r>
              <a:rPr lang="ro-RO" sz="2400" dirty="0" err="1" smtClean="0">
                <a:latin typeface="Times New Roman" pitchFamily="18" charset="0"/>
              </a:rPr>
              <a:t>Petriceicu-Hasdeu</a:t>
            </a:r>
            <a:r>
              <a:rPr lang="ro-RO" sz="2400" dirty="0" smtClean="0">
                <a:latin typeface="Times New Roman" pitchFamily="18" charset="0"/>
              </a:rPr>
              <a:t>” a rolului de formator al opiniei publice în ceea ce privește problemele ce țin de identitatea culturală și lingvistică a populației românești din stânga Prutului;</a:t>
            </a:r>
          </a:p>
          <a:p>
            <a:pPr marL="0" indent="0">
              <a:lnSpc>
                <a:spcPct val="90000"/>
              </a:lnSpc>
              <a:buFont typeface="Wingdings 3" pitchFamily="18" charset="2"/>
              <a:buNone/>
            </a:pPr>
            <a:r>
              <a:rPr lang="ro-RO" sz="2400" b="1" dirty="0" smtClean="0">
                <a:latin typeface="Times New Roman" pitchFamily="18" charset="0"/>
              </a:rPr>
              <a:t>Obiective specifice: </a:t>
            </a:r>
          </a:p>
          <a:p>
            <a:pPr marL="0" indent="0">
              <a:lnSpc>
                <a:spcPct val="90000"/>
              </a:lnSpc>
            </a:pPr>
            <a:r>
              <a:rPr lang="ro-RO" sz="2400" dirty="0" err="1" smtClean="0">
                <a:latin typeface="Times New Roman" pitchFamily="18" charset="0"/>
                <a:cs typeface="Times New Roman" pitchFamily="18" charset="0"/>
              </a:rPr>
              <a:t>cres</a:t>
            </a:r>
            <a:r>
              <a:rPr lang="ro-RO" sz="2400" dirty="0" smtClean="0">
                <a:latin typeface="Times New Roman" pitchFamily="18" charset="0"/>
                <a:cs typeface="Times New Roman" pitchFamily="18" charset="0"/>
              </a:rPr>
              <a:t>̦</a:t>
            </a:r>
            <a:r>
              <a:rPr lang="ro-RO" sz="2400" dirty="0" err="1" smtClean="0">
                <a:latin typeface="Times New Roman" pitchFamily="18" charset="0"/>
                <a:cs typeface="Times New Roman" pitchFamily="18" charset="0"/>
              </a:rPr>
              <a:t>terea</a:t>
            </a:r>
            <a:r>
              <a:rPr lang="ro-RO" sz="2400" dirty="0" smtClean="0">
                <a:latin typeface="Times New Roman" pitchFamily="18" charset="0"/>
                <a:cs typeface="Times New Roman" pitchFamily="18" charset="0"/>
              </a:rPr>
              <a:t> </a:t>
            </a:r>
            <a:r>
              <a:rPr lang="ro-RO" sz="2400" dirty="0" err="1" smtClean="0">
                <a:latin typeface="Times New Roman" pitchFamily="18" charset="0"/>
                <a:cs typeface="Times New Roman" pitchFamily="18" charset="0"/>
              </a:rPr>
              <a:t>vizibilita</a:t>
            </a:r>
            <a:r>
              <a:rPr lang="ro-RO" sz="2400" dirty="0" smtClean="0">
                <a:latin typeface="Times New Roman" pitchFamily="18" charset="0"/>
                <a:cs typeface="Times New Roman" pitchFamily="18" charset="0"/>
              </a:rPr>
              <a:t>̆ții la nivel naț</a:t>
            </a:r>
            <a:r>
              <a:rPr lang="ro-RO" sz="2400" dirty="0" err="1" smtClean="0">
                <a:latin typeface="Times New Roman" pitchFamily="18" charset="0"/>
                <a:cs typeface="Times New Roman" pitchFamily="18" charset="0"/>
              </a:rPr>
              <a:t>ional</a:t>
            </a:r>
            <a:r>
              <a:rPr lang="ro-RO" sz="2400" dirty="0" smtClean="0">
                <a:latin typeface="Times New Roman" pitchFamily="18" charset="0"/>
                <a:cs typeface="Times New Roman" pitchFamily="18" charset="0"/>
              </a:rPr>
              <a:t> și internaț</a:t>
            </a:r>
            <a:r>
              <a:rPr lang="ro-RO" sz="2400" dirty="0" err="1" smtClean="0">
                <a:latin typeface="Times New Roman" pitchFamily="18" charset="0"/>
                <a:cs typeface="Times New Roman" pitchFamily="18" charset="0"/>
              </a:rPr>
              <a:t>ional</a:t>
            </a:r>
            <a:r>
              <a:rPr lang="ro-RO" sz="2400" dirty="0" smtClean="0">
                <a:latin typeface="Times New Roman" pitchFamily="18" charset="0"/>
                <a:cs typeface="Times New Roman" pitchFamily="18" charset="0"/>
              </a:rPr>
              <a:t> a Institutului ca instituție de cercetare avansata, orientată spre implicarea activă în viața comunitară a societății noastre și integrarea în spațiul european de cercetare;   </a:t>
            </a:r>
          </a:p>
          <a:p>
            <a:pPr marL="0" indent="0">
              <a:lnSpc>
                <a:spcPct val="90000"/>
              </a:lnSpc>
            </a:pPr>
            <a:r>
              <a:rPr lang="ro-RO" sz="2400" dirty="0" smtClean="0">
                <a:latin typeface="Times New Roman" pitchFamily="18" charset="0"/>
              </a:rPr>
              <a:t>dezvoltarea unei rețele de parteneriate cu administrațiile locale și regionale;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8FC465D-1FF0-4AA5-AFF4-44CFD8986D0A}" type="slidenum">
              <a:rPr lang="en-US"/>
              <a:pPr>
                <a:defRPr/>
              </a:pPr>
              <a:t>26</a:t>
            </a:fld>
            <a:endParaRPr lang="en-US"/>
          </a:p>
        </p:txBody>
      </p:sp>
      <p:sp>
        <p:nvSpPr>
          <p:cNvPr id="2" name="Title 1"/>
          <p:cNvSpPr>
            <a:spLocks noGrp="1"/>
          </p:cNvSpPr>
          <p:nvPr>
            <p:ph type="title" idx="4294967295"/>
          </p:nvPr>
        </p:nvSpPr>
        <p:spPr>
          <a:xfrm>
            <a:off x="677863" y="609600"/>
            <a:ext cx="8596312" cy="736600"/>
          </a:xfrm>
          <a:solidFill>
            <a:schemeClr val="accent1">
              <a:lumMod val="20000"/>
              <a:lumOff val="80000"/>
            </a:schemeClr>
          </a:solidFill>
        </p:spPr>
        <p:txBody>
          <a:bodyPr>
            <a:normAutofit fontScale="90000"/>
          </a:bodyPr>
          <a:lstStyle/>
          <a:p>
            <a:pPr marL="685800" indent="-685800" eaLnBrk="1" hangingPunct="1">
              <a:defRPr/>
            </a:pPr>
            <a:r>
              <a:rPr lang="ro-RO" sz="2800" b="1" dirty="0" smtClean="0">
                <a:solidFill>
                  <a:schemeClr val="tx1"/>
                </a:solidFill>
                <a:latin typeface="Times New Roman" pitchFamily="18" charset="0"/>
              </a:rPr>
              <a:t>                             Obiective </a:t>
            </a:r>
            <a:r>
              <a:rPr lang="ro-RO" sz="2800" b="1" dirty="0">
                <a:solidFill>
                  <a:schemeClr val="tx1"/>
                </a:solidFill>
                <a:latin typeface="Times New Roman" pitchFamily="18" charset="0"/>
              </a:rPr>
              <a:t>operaționale: </a:t>
            </a:r>
            <a:r>
              <a:rPr lang="ro-RO" sz="2800" b="1" u="sng" dirty="0">
                <a:latin typeface="Times New Roman" pitchFamily="18" charset="0"/>
              </a:rPr>
              <a:t/>
            </a:r>
            <a:br>
              <a:rPr lang="ro-RO" sz="2800" b="1" u="sng" dirty="0">
                <a:latin typeface="Times New Roman" pitchFamily="18" charset="0"/>
              </a:rPr>
            </a:br>
            <a:r>
              <a:rPr lang="ro-RO" b="1" dirty="0" smtClean="0"/>
              <a:t/>
            </a:r>
            <a:br>
              <a:rPr lang="ro-RO" b="1" dirty="0" smtClean="0"/>
            </a:br>
            <a:endParaRPr lang="en-US" b="1" dirty="0" smtClean="0"/>
          </a:p>
        </p:txBody>
      </p:sp>
      <p:sp>
        <p:nvSpPr>
          <p:cNvPr id="46083" name="Content Placeholder 2"/>
          <p:cNvSpPr>
            <a:spLocks noGrp="1"/>
          </p:cNvSpPr>
          <p:nvPr>
            <p:ph idx="4294967295"/>
          </p:nvPr>
        </p:nvSpPr>
        <p:spPr>
          <a:xfrm>
            <a:off x="677863" y="1524000"/>
            <a:ext cx="8596312" cy="4518025"/>
          </a:xfrm>
        </p:spPr>
        <p:txBody>
          <a:bodyPr/>
          <a:lstStyle/>
          <a:p>
            <a:r>
              <a:rPr lang="ro-RO" sz="2400" dirty="0" smtClean="0">
                <a:latin typeface="Times New Roman" pitchFamily="18" charset="0"/>
              </a:rPr>
              <a:t>expunerea rezultatelor științifice în presă, în cadrul Zilei Științei, Zilei ușilor deschise etc.;</a:t>
            </a:r>
          </a:p>
          <a:p>
            <a:r>
              <a:rPr lang="ro-RO" sz="2400" dirty="0" smtClean="0">
                <a:latin typeface="Times New Roman" pitchFamily="18" charset="0"/>
              </a:rPr>
              <a:t>îmbunătățirea site-ului Institutului și actualizarea paginii de FB;  </a:t>
            </a:r>
          </a:p>
          <a:p>
            <a:pPr algn="just"/>
            <a:r>
              <a:rPr lang="ro-RO" sz="2400" dirty="0" smtClean="0">
                <a:latin typeface="Times New Roman" pitchFamily="18" charset="0"/>
                <a:cs typeface="Times New Roman" pitchFamily="18" charset="0"/>
              </a:rPr>
              <a:t>organizarea de evenimente de popularizare a ș</a:t>
            </a:r>
            <a:r>
              <a:rPr lang="ro-RO" sz="2400" dirty="0" err="1" smtClean="0">
                <a:latin typeface="Times New Roman" pitchFamily="18" charset="0"/>
                <a:cs typeface="Times New Roman" pitchFamily="18" charset="0"/>
              </a:rPr>
              <a:t>tiint</a:t>
            </a:r>
            <a:r>
              <a:rPr lang="ro-RO" sz="2400" dirty="0" smtClean="0">
                <a:latin typeface="Times New Roman" pitchFamily="18" charset="0"/>
                <a:cs typeface="Times New Roman" pitchFamily="18" charset="0"/>
              </a:rPr>
              <a:t>̦ei în universități, pentru recrutarea viitorilor doctoranzi;</a:t>
            </a:r>
          </a:p>
          <a:p>
            <a:pPr algn="just"/>
            <a:r>
              <a:rPr lang="ro-RO" sz="2400" dirty="0" smtClean="0">
                <a:latin typeface="Times New Roman" pitchFamily="18" charset="0"/>
                <a:cs typeface="Times New Roman" pitchFamily="18" charset="0"/>
              </a:rPr>
              <a:t>organizarea de evenimente de popularizare a ș</a:t>
            </a:r>
            <a:r>
              <a:rPr lang="ro-RO" sz="2400" dirty="0" err="1" smtClean="0">
                <a:latin typeface="Times New Roman" pitchFamily="18" charset="0"/>
                <a:cs typeface="Times New Roman" pitchFamily="18" charset="0"/>
              </a:rPr>
              <a:t>tiint</a:t>
            </a:r>
            <a:r>
              <a:rPr lang="ro-RO" sz="2400" dirty="0" smtClean="0">
                <a:latin typeface="Times New Roman" pitchFamily="18" charset="0"/>
                <a:cs typeface="Times New Roman" pitchFamily="18" charset="0"/>
              </a:rPr>
              <a:t>̦ei deschise publicului larg; amplificarea interacțiunii cu mass-media și formatorii de opinie din mediul virtual;</a:t>
            </a:r>
          </a:p>
          <a:p>
            <a:pPr algn="just"/>
            <a:r>
              <a:rPr lang="ro-RO" sz="2400" dirty="0" smtClean="0">
                <a:latin typeface="Times New Roman" pitchFamily="18" charset="0"/>
                <a:cs typeface="Times New Roman" pitchFamily="18" charset="0"/>
              </a:rPr>
              <a:t>crearea unui cont pe </a:t>
            </a:r>
            <a:r>
              <a:rPr lang="ro-RO" sz="2400" dirty="0" err="1" smtClean="0">
                <a:latin typeface="Times New Roman" pitchFamily="18" charset="0"/>
                <a:cs typeface="Times New Roman" pitchFamily="18" charset="0"/>
              </a:rPr>
              <a:t>YouTube</a:t>
            </a:r>
            <a:r>
              <a:rPr lang="ro-RO" sz="2400" dirty="0" smtClean="0">
                <a:latin typeface="Times New Roman" pitchFamily="18" charset="0"/>
                <a:cs typeface="Times New Roman" pitchFamily="18" charset="0"/>
              </a:rPr>
              <a:t> </a:t>
            </a:r>
            <a:r>
              <a:rPr lang="ro-RO" sz="2400" dirty="0" smtClean="0">
                <a:latin typeface="Times New Roman" pitchFamily="18" charset="0"/>
              </a:rPr>
              <a:t>unde să fie postate </a:t>
            </a:r>
            <a:r>
              <a:rPr lang="ro-RO" sz="2400" dirty="0" err="1" smtClean="0">
                <a:latin typeface="Times New Roman" pitchFamily="18" charset="0"/>
              </a:rPr>
              <a:t>conferint</a:t>
            </a:r>
            <a:r>
              <a:rPr lang="ro-RO" sz="2400" dirty="0" smtClean="0">
                <a:latin typeface="Times New Roman" pitchFamily="18" charset="0"/>
              </a:rPr>
              <a:t>̦ele, prezentările publice ale diferitelor </a:t>
            </a:r>
            <a:r>
              <a:rPr lang="ro-RO" sz="2400" dirty="0" err="1" smtClean="0">
                <a:latin typeface="Times New Roman" pitchFamily="18" charset="0"/>
              </a:rPr>
              <a:t>personalita</a:t>
            </a:r>
            <a:r>
              <a:rPr lang="ro-RO" sz="2400" dirty="0" smtClean="0">
                <a:latin typeface="Times New Roman" pitchFamily="18" charset="0"/>
              </a:rPr>
              <a:t>̆ți ale Institutului și ale celor invitate din afară;</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3B74778-539D-4C4B-956C-980F8736F1B5}" type="slidenum">
              <a:rPr lang="en-US"/>
              <a:pPr>
                <a:defRPr/>
              </a:pPr>
              <a:t>27</a:t>
            </a:fld>
            <a:endParaRPr lang="en-US"/>
          </a:p>
        </p:txBody>
      </p:sp>
      <p:sp>
        <p:nvSpPr>
          <p:cNvPr id="2" name="Title 1"/>
          <p:cNvSpPr>
            <a:spLocks noGrp="1"/>
          </p:cNvSpPr>
          <p:nvPr>
            <p:ph type="title" idx="4294967295"/>
          </p:nvPr>
        </p:nvSpPr>
        <p:spPr>
          <a:xfrm>
            <a:off x="677863" y="609600"/>
            <a:ext cx="8596312" cy="774700"/>
          </a:xfrm>
          <a:solidFill>
            <a:schemeClr val="accent1">
              <a:lumMod val="20000"/>
              <a:lumOff val="80000"/>
            </a:schemeClr>
          </a:solidFill>
        </p:spPr>
        <p:txBody>
          <a:bodyPr>
            <a:normAutofit/>
          </a:bodyPr>
          <a:lstStyle/>
          <a:p>
            <a:pPr marL="685800" indent="-685800" eaLnBrk="1" hangingPunct="1">
              <a:defRPr/>
            </a:pPr>
            <a:r>
              <a:rPr lang="ro-RO" sz="2400" b="1" smtClean="0">
                <a:solidFill>
                  <a:schemeClr val="tx1"/>
                </a:solidFill>
                <a:latin typeface="Times New Roman" pitchFamily="18" charset="0"/>
              </a:rPr>
              <a:t>6. </a:t>
            </a:r>
            <a:r>
              <a:rPr lang="ro-RO" sz="2400" b="1" dirty="0" smtClean="0">
                <a:solidFill>
                  <a:schemeClr val="tx1"/>
                </a:solidFill>
                <a:latin typeface="Times New Roman" pitchFamily="18" charset="0"/>
              </a:rPr>
              <a:t>Gestiunea patrimoniului, </a:t>
            </a:r>
            <a:r>
              <a:rPr lang="ro-RO" sz="2400" b="1" dirty="0" err="1" smtClean="0">
                <a:solidFill>
                  <a:schemeClr val="tx1"/>
                </a:solidFill>
                <a:latin typeface="Times New Roman" pitchFamily="18" charset="0"/>
              </a:rPr>
              <a:t>investiții</a:t>
            </a:r>
            <a:r>
              <a:rPr lang="ro-RO" sz="2400" b="1" dirty="0" smtClean="0">
                <a:solidFill>
                  <a:schemeClr val="tx1"/>
                </a:solidFill>
                <a:latin typeface="Times New Roman" pitchFamily="18" charset="0"/>
              </a:rPr>
              <a:t>, </a:t>
            </a:r>
            <a:r>
              <a:rPr lang="ro-RO" sz="2400" b="1" dirty="0" err="1" smtClean="0">
                <a:solidFill>
                  <a:schemeClr val="tx1"/>
                </a:solidFill>
                <a:latin typeface="Times New Roman" pitchFamily="18" charset="0"/>
              </a:rPr>
              <a:t>finanțare</a:t>
            </a:r>
            <a:endParaRPr lang="en-US" sz="2400" b="1" dirty="0" smtClean="0">
              <a:solidFill>
                <a:schemeClr val="tx1"/>
              </a:solidFill>
              <a:latin typeface="Times New Roman" pitchFamily="18" charset="0"/>
            </a:endParaRPr>
          </a:p>
        </p:txBody>
      </p:sp>
      <p:sp>
        <p:nvSpPr>
          <p:cNvPr id="47107" name="Content Placeholder 2"/>
          <p:cNvSpPr>
            <a:spLocks noGrp="1"/>
          </p:cNvSpPr>
          <p:nvPr>
            <p:ph idx="4294967295"/>
          </p:nvPr>
        </p:nvSpPr>
        <p:spPr>
          <a:xfrm>
            <a:off x="677863" y="1574800"/>
            <a:ext cx="8596312" cy="4025900"/>
          </a:xfrm>
        </p:spPr>
        <p:txBody>
          <a:bodyPr/>
          <a:lstStyle/>
          <a:p>
            <a:pPr marL="0" indent="0">
              <a:buNone/>
            </a:pPr>
            <a:r>
              <a:rPr lang="ro-RO" sz="2400" b="1" dirty="0" smtClean="0">
                <a:latin typeface="Times New Roman" pitchFamily="18" charset="0"/>
              </a:rPr>
              <a:t>Obiectivul strategic: </a:t>
            </a:r>
            <a:r>
              <a:rPr lang="ro-RO" sz="2400" dirty="0" smtClean="0">
                <a:latin typeface="Times New Roman" pitchFamily="18" charset="0"/>
                <a:cs typeface="Times New Roman" pitchFamily="18" charset="0"/>
              </a:rPr>
              <a:t>promovarea unui management instituțional axat pe gestionarea în mod </a:t>
            </a:r>
            <a:r>
              <a:rPr lang="ro-RO" sz="2400" dirty="0" err="1" smtClean="0">
                <a:latin typeface="Times New Roman" pitchFamily="18" charset="0"/>
                <a:cs typeface="Times New Roman" pitchFamily="18" charset="0"/>
              </a:rPr>
              <a:t>rat</a:t>
            </a:r>
            <a:r>
              <a:rPr lang="ro-RO" sz="2400" dirty="0" smtClean="0">
                <a:latin typeface="Times New Roman" pitchFamily="18" charset="0"/>
                <a:cs typeface="Times New Roman" pitchFamily="18" charset="0"/>
              </a:rPr>
              <a:t>̧</a:t>
            </a:r>
            <a:r>
              <a:rPr lang="ro-RO" sz="2400" dirty="0" err="1" smtClean="0">
                <a:latin typeface="Times New Roman" pitchFamily="18" charset="0"/>
                <a:cs typeface="Times New Roman" pitchFamily="18" charset="0"/>
              </a:rPr>
              <a:t>ional</a:t>
            </a:r>
            <a:r>
              <a:rPr lang="ro-RO" sz="2400" dirty="0" smtClean="0">
                <a:latin typeface="Times New Roman" pitchFamily="18" charset="0"/>
                <a:cs typeface="Times New Roman" pitchFamily="18" charset="0"/>
              </a:rPr>
              <a:t>, echilibrat şi eficient a resurselor financiare și a patrimoniului material al instituției.</a:t>
            </a:r>
          </a:p>
          <a:p>
            <a:pPr marL="0" indent="0" algn="just">
              <a:buFont typeface="Wingdings 3" pitchFamily="18" charset="2"/>
              <a:buNone/>
            </a:pPr>
            <a:r>
              <a:rPr lang="ro-RO" sz="2400" b="1" dirty="0" smtClean="0">
                <a:latin typeface="Times New Roman" pitchFamily="18" charset="0"/>
              </a:rPr>
              <a:t>Obiectivul specific: </a:t>
            </a:r>
            <a:r>
              <a:rPr lang="ro-RO" sz="2400" dirty="0" smtClean="0">
                <a:latin typeface="Times New Roman" pitchFamily="18" charset="0"/>
              </a:rPr>
              <a:t>Luând în considerare faptul că resursele financiare sunt  limitate şi insuficiente, sarcina managementului instituțional va consta preponderent în gestionarea eficientă a resurselor existente şi identificarea de noi surse de </a:t>
            </a:r>
            <a:r>
              <a:rPr lang="ro-RO" sz="2400" dirty="0" err="1" smtClean="0">
                <a:latin typeface="Times New Roman" pitchFamily="18" charset="0"/>
              </a:rPr>
              <a:t>finant</a:t>
            </a:r>
            <a:r>
              <a:rPr lang="ro-RO" sz="2400" dirty="0" smtClean="0">
                <a:latin typeface="Times New Roman" pitchFamily="18" charset="0"/>
              </a:rPr>
              <a:t>̧are, complementare </a:t>
            </a:r>
            <a:r>
              <a:rPr lang="ro-RO" sz="2400" dirty="0" err="1" smtClean="0">
                <a:latin typeface="Times New Roman" pitchFamily="18" charset="0"/>
              </a:rPr>
              <a:t>finant</a:t>
            </a:r>
            <a:r>
              <a:rPr lang="ro-RO" sz="2400" dirty="0" smtClean="0">
                <a:latin typeface="Times New Roman" pitchFamily="18" charset="0"/>
              </a:rPr>
              <a:t>̧ă</a:t>
            </a:r>
            <a:r>
              <a:rPr lang="ro-RO" sz="2400" dirty="0" err="1" smtClean="0">
                <a:latin typeface="Times New Roman" pitchFamily="18" charset="0"/>
              </a:rPr>
              <a:t>rii</a:t>
            </a:r>
            <a:r>
              <a:rPr lang="ro-RO" sz="2400" dirty="0" smtClean="0">
                <a:latin typeface="Times New Roman" pitchFamily="18" charset="0"/>
              </a:rPr>
              <a:t> de la bugetul de stat.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EC74647-4061-4FA8-ACC4-CA38926CD3AC}" type="slidenum">
              <a:rPr lang="en-US"/>
              <a:pPr>
                <a:defRPr/>
              </a:pPr>
              <a:t>28</a:t>
            </a:fld>
            <a:endParaRPr lang="en-US"/>
          </a:p>
        </p:txBody>
      </p:sp>
      <p:sp>
        <p:nvSpPr>
          <p:cNvPr id="2" name="Title 1"/>
          <p:cNvSpPr>
            <a:spLocks noGrp="1"/>
          </p:cNvSpPr>
          <p:nvPr>
            <p:ph type="title" idx="4294967295"/>
          </p:nvPr>
        </p:nvSpPr>
        <p:spPr>
          <a:xfrm>
            <a:off x="677863" y="609600"/>
            <a:ext cx="8596312" cy="800100"/>
          </a:xfrm>
          <a:solidFill>
            <a:schemeClr val="accent1">
              <a:lumMod val="20000"/>
              <a:lumOff val="80000"/>
            </a:schemeClr>
          </a:solidFill>
        </p:spPr>
        <p:txBody>
          <a:bodyPr>
            <a:normAutofit/>
          </a:bodyPr>
          <a:lstStyle/>
          <a:p>
            <a:pPr marL="685800" indent="-685800" eaLnBrk="1" hangingPunct="1">
              <a:defRPr/>
            </a:pPr>
            <a:r>
              <a:rPr lang="ro-RO" sz="2800" b="1" dirty="0" smtClean="0">
                <a:solidFill>
                  <a:schemeClr val="tx1"/>
                </a:solidFill>
                <a:latin typeface="Times New Roman" pitchFamily="18" charset="0"/>
              </a:rPr>
              <a:t>                        Obiective </a:t>
            </a:r>
            <a:r>
              <a:rPr lang="ro-RO" sz="2800" b="1" dirty="0">
                <a:solidFill>
                  <a:schemeClr val="tx1"/>
                </a:solidFill>
                <a:latin typeface="Times New Roman" pitchFamily="18" charset="0"/>
              </a:rPr>
              <a:t>operaționale:</a:t>
            </a:r>
            <a:endParaRPr lang="en-US" sz="4400" b="1" dirty="0" smtClean="0">
              <a:latin typeface="Times New Roman" pitchFamily="18" charset="0"/>
            </a:endParaRPr>
          </a:p>
        </p:txBody>
      </p:sp>
      <p:sp>
        <p:nvSpPr>
          <p:cNvPr id="48131" name="Content Placeholder 2"/>
          <p:cNvSpPr>
            <a:spLocks noGrp="1"/>
          </p:cNvSpPr>
          <p:nvPr>
            <p:ph idx="4294967295"/>
          </p:nvPr>
        </p:nvSpPr>
        <p:spPr>
          <a:xfrm>
            <a:off x="677863" y="1752600"/>
            <a:ext cx="8596312" cy="4289425"/>
          </a:xfrm>
        </p:spPr>
        <p:txBody>
          <a:bodyPr/>
          <a:lstStyle/>
          <a:p>
            <a:r>
              <a:rPr lang="ro-RO" sz="2800" dirty="0" smtClean="0">
                <a:latin typeface="Times New Roman" pitchFamily="18" charset="0"/>
              </a:rPr>
              <a:t>reducerea costurilor </a:t>
            </a:r>
            <a:r>
              <a:rPr lang="ro-RO" sz="2800" dirty="0" err="1" smtClean="0">
                <a:latin typeface="Times New Roman" pitchFamily="18" charset="0"/>
              </a:rPr>
              <a:t>funct</a:t>
            </a:r>
            <a:r>
              <a:rPr lang="ro-RO" sz="2800" dirty="0" smtClean="0">
                <a:latin typeface="Times New Roman" pitchFamily="18" charset="0"/>
              </a:rPr>
              <a:t>̧</a:t>
            </a:r>
            <a:r>
              <a:rPr lang="ro-RO" sz="2800" dirty="0" err="1" smtClean="0">
                <a:latin typeface="Times New Roman" pitchFamily="18" charset="0"/>
              </a:rPr>
              <a:t>ionale</a:t>
            </a:r>
            <a:r>
              <a:rPr lang="ro-RO" sz="2800" dirty="0" smtClean="0">
                <a:latin typeface="Times New Roman" pitchFamily="18" charset="0"/>
              </a:rPr>
              <a:t> şi administrative pentru optimizarea gestionă</a:t>
            </a:r>
            <a:r>
              <a:rPr lang="ro-RO" sz="2800" dirty="0" err="1" smtClean="0">
                <a:latin typeface="Times New Roman" pitchFamily="18" charset="0"/>
              </a:rPr>
              <a:t>rii</a:t>
            </a:r>
            <a:r>
              <a:rPr lang="ro-RO" sz="2800" dirty="0" smtClean="0">
                <a:latin typeface="Times New Roman" pitchFamily="18" charset="0"/>
              </a:rPr>
              <a:t> resurselor;</a:t>
            </a:r>
          </a:p>
          <a:p>
            <a:pPr algn="just"/>
            <a:r>
              <a:rPr lang="ro-RO" sz="2800" dirty="0" smtClean="0">
                <a:latin typeface="Times New Roman" pitchFamily="18" charset="0"/>
                <a:cs typeface="Times New Roman" pitchFamily="18" charset="0"/>
              </a:rPr>
              <a:t>stimularea grupurilor de cercetare pentru atragerea de cofinanțări din surse externe; </a:t>
            </a:r>
          </a:p>
          <a:p>
            <a:pPr algn="just"/>
            <a:r>
              <a:rPr lang="ro-RO" sz="2800" dirty="0" smtClean="0">
                <a:latin typeface="Times New Roman" pitchFamily="18" charset="0"/>
              </a:rPr>
              <a:t>continuarea dotării cu echipament electronic, în special prin atragerea fondurilor europene;</a:t>
            </a:r>
          </a:p>
          <a:p>
            <a:pPr algn="just"/>
            <a:r>
              <a:rPr lang="it-IT" sz="2800" dirty="0" smtClean="0">
                <a:latin typeface="Times New Roman" pitchFamily="18" charset="0"/>
              </a:rPr>
              <a:t>completarea fondurilor bibliotecii </a:t>
            </a:r>
            <a:r>
              <a:rPr lang="ro-RO" sz="2800" dirty="0" smtClean="0">
                <a:latin typeface="Times New Roman" pitchFamily="18" charset="0"/>
              </a:rPr>
              <a:t>Institutului</a:t>
            </a:r>
            <a:r>
              <a:rPr lang="it-IT" sz="2800" dirty="0" smtClean="0">
                <a:latin typeface="Times New Roman" pitchFamily="18" charset="0"/>
              </a:rPr>
              <a:t> cu literatură de specialitate în limba română și în alte limbi, abonarea la publicații de profil din străinătate</a:t>
            </a:r>
            <a:r>
              <a:rPr lang="ro-RO" sz="2800" dirty="0" smtClean="0">
                <a:latin typeface="Times New Roman" pitchFamily="18"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416953C-3889-4D97-8FA2-42007B16D57E}" type="slidenum">
              <a:rPr lang="en-US"/>
              <a:pPr>
                <a:defRPr/>
              </a:pPr>
              <a:t>29</a:t>
            </a:fld>
            <a:endParaRPr lang="en-US"/>
          </a:p>
        </p:txBody>
      </p:sp>
      <p:sp>
        <p:nvSpPr>
          <p:cNvPr id="3" name="Content Placeholder 2"/>
          <p:cNvSpPr>
            <a:spLocks noGrp="1"/>
          </p:cNvSpPr>
          <p:nvPr>
            <p:ph idx="4294967295"/>
          </p:nvPr>
        </p:nvSpPr>
        <p:spPr>
          <a:xfrm>
            <a:off x="677863" y="1079500"/>
            <a:ext cx="8732837" cy="4962525"/>
          </a:xfrm>
          <a:solidFill>
            <a:schemeClr val="accent1">
              <a:lumMod val="20000"/>
              <a:lumOff val="80000"/>
            </a:schemeClr>
          </a:solidFill>
        </p:spPr>
        <p:txBody>
          <a:bodyPr>
            <a:normAutofit/>
          </a:bodyPr>
          <a:lstStyle/>
          <a:p>
            <a:pPr marL="0" indent="0" algn="just">
              <a:buFont typeface="Wingdings 3" pitchFamily="18" charset="2"/>
              <a:buNone/>
              <a:defRPr/>
            </a:pPr>
            <a:r>
              <a:rPr lang="ro-RO" sz="2800" b="1" dirty="0" smtClean="0">
                <a:solidFill>
                  <a:srgbClr val="2A5010"/>
                </a:solidFill>
                <a:latin typeface="Times New Roman" pitchFamily="18" charset="0"/>
              </a:rPr>
              <a:t>Notă: </a:t>
            </a:r>
            <a:r>
              <a:rPr lang="ro-RO" sz="2800" dirty="0" smtClean="0">
                <a:solidFill>
                  <a:srgbClr val="2A5010"/>
                </a:solidFill>
                <a:latin typeface="Times New Roman" pitchFamily="18" charset="0"/>
              </a:rPr>
              <a:t>Aceste obiective sunt perfectibile și pot fi </a:t>
            </a:r>
            <a:r>
              <a:rPr lang="en-US" sz="2800" dirty="0" err="1" smtClean="0">
                <a:solidFill>
                  <a:srgbClr val="2A5010"/>
                </a:solidFill>
                <a:latin typeface="Times New Roman" pitchFamily="18" charset="0"/>
              </a:rPr>
              <a:t>realizate</a:t>
            </a:r>
            <a:r>
              <a:rPr lang="ro-RO" sz="2800" dirty="0" smtClean="0">
                <a:solidFill>
                  <a:srgbClr val="2A5010"/>
                </a:solidFill>
                <a:latin typeface="Times New Roman" pitchFamily="18" charset="0"/>
              </a:rPr>
              <a:t> doar prin dialog, prin implicarea constructivă a fiecărui cercetător, într-un climat psihologic amiabil, bazat pe respect, spirit colegial și înțelegere reciprocă.</a:t>
            </a:r>
          </a:p>
          <a:p>
            <a:pPr marL="0" indent="0">
              <a:buFont typeface="Wingdings 3" pitchFamily="18" charset="2"/>
              <a:buNone/>
              <a:defRPr/>
            </a:pPr>
            <a:endParaRPr lang="ro-RO" sz="2400" dirty="0" smtClean="0">
              <a:latin typeface="Times New Roman" pitchFamily="18" charset="0"/>
            </a:endParaRPr>
          </a:p>
          <a:p>
            <a:pPr marL="0" indent="0">
              <a:defRPr/>
            </a:pPr>
            <a:endParaRPr lang="ro-RO" sz="2400" b="1" dirty="0" smtClean="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A00158A-8381-4048-9834-861D59B21236}" type="slidenum">
              <a:rPr lang="en-US"/>
              <a:pPr>
                <a:defRPr/>
              </a:pPr>
              <a:t>3</a:t>
            </a:fld>
            <a:endParaRPr lang="en-US"/>
          </a:p>
        </p:txBody>
      </p:sp>
      <p:sp>
        <p:nvSpPr>
          <p:cNvPr id="2" name="Title 1"/>
          <p:cNvSpPr>
            <a:spLocks noGrp="1"/>
          </p:cNvSpPr>
          <p:nvPr>
            <p:ph type="title" idx="4294967295"/>
          </p:nvPr>
        </p:nvSpPr>
        <p:spPr>
          <a:xfrm>
            <a:off x="677863" y="609600"/>
            <a:ext cx="8596312" cy="723900"/>
          </a:xfrm>
        </p:spPr>
        <p:style>
          <a:lnRef idx="1">
            <a:schemeClr val="accent2"/>
          </a:lnRef>
          <a:fillRef idx="2">
            <a:schemeClr val="accent2"/>
          </a:fillRef>
          <a:effectRef idx="1">
            <a:schemeClr val="accent2"/>
          </a:effectRef>
          <a:fontRef idx="minor">
            <a:schemeClr val="dk1"/>
          </a:fontRef>
        </p:style>
        <p:txBody>
          <a:bodyPr>
            <a:normAutofit/>
          </a:bodyPr>
          <a:lstStyle/>
          <a:p>
            <a:pPr algn="ctr" eaLnBrk="1" hangingPunct="1">
              <a:defRPr/>
            </a:pPr>
            <a:r>
              <a:rPr lang="ro-RO" sz="3200" dirty="0" smtClean="0">
                <a:solidFill>
                  <a:srgbClr val="000000"/>
                </a:solidFill>
              </a:rPr>
              <a:t>CUPRINS</a:t>
            </a:r>
            <a:endParaRPr lang="en-US" sz="3200" dirty="0" smtClean="0">
              <a:solidFill>
                <a:srgbClr val="000000"/>
              </a:solidFill>
            </a:endParaRPr>
          </a:p>
        </p:txBody>
      </p:sp>
      <p:sp>
        <p:nvSpPr>
          <p:cNvPr id="3" name="Content Placeholder 2"/>
          <p:cNvSpPr>
            <a:spLocks noGrp="1"/>
          </p:cNvSpPr>
          <p:nvPr>
            <p:ph idx="4294967295"/>
          </p:nvPr>
        </p:nvSpPr>
        <p:spPr>
          <a:xfrm>
            <a:off x="677863" y="1511300"/>
            <a:ext cx="8596312" cy="47752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eaLnBrk="1" hangingPunct="1">
              <a:lnSpc>
                <a:spcPct val="80000"/>
              </a:lnSpc>
            </a:pPr>
            <a:endParaRPr lang="en-US" sz="1400" dirty="0" smtClean="0">
              <a:solidFill>
                <a:srgbClr val="000000"/>
              </a:solidFill>
            </a:endParaRPr>
          </a:p>
          <a:p>
            <a:pPr marL="457200" indent="-457200" eaLnBrk="1" hangingPunct="1"/>
            <a:r>
              <a:rPr lang="ro-RO" b="1" dirty="0" smtClean="0">
                <a:solidFill>
                  <a:srgbClr val="404040"/>
                </a:solidFill>
              </a:rPr>
              <a:t>Cadrul instituțional</a:t>
            </a:r>
          </a:p>
          <a:p>
            <a:pPr marL="457200" indent="-457200" eaLnBrk="1" hangingPunct="1"/>
            <a:r>
              <a:rPr lang="ro-RO" b="1" dirty="0" smtClean="0">
                <a:solidFill>
                  <a:srgbClr val="404040"/>
                </a:solidFill>
              </a:rPr>
              <a:t>Analiza SWOT</a:t>
            </a:r>
          </a:p>
          <a:p>
            <a:pPr marL="457200" indent="-457200" eaLnBrk="1" hangingPunct="1"/>
            <a:r>
              <a:rPr lang="ro-RO" b="1" dirty="0" smtClean="0">
                <a:solidFill>
                  <a:srgbClr val="404040"/>
                </a:solidFill>
              </a:rPr>
              <a:t>Scopul Pro</a:t>
            </a:r>
            <a:r>
              <a:rPr lang="en-US" b="1" dirty="0" err="1" smtClean="0">
                <a:solidFill>
                  <a:srgbClr val="404040"/>
                </a:solidFill>
              </a:rPr>
              <a:t>iectului</a:t>
            </a:r>
            <a:r>
              <a:rPr lang="ro-RO" b="1" dirty="0" smtClean="0">
                <a:solidFill>
                  <a:srgbClr val="404040"/>
                </a:solidFill>
              </a:rPr>
              <a:t> managerial</a:t>
            </a:r>
          </a:p>
          <a:p>
            <a:pPr marL="457200" indent="-457200" eaLnBrk="1" hangingPunct="1"/>
            <a:r>
              <a:rPr lang="ro-RO" b="1" dirty="0" smtClean="0">
                <a:solidFill>
                  <a:srgbClr val="404040"/>
                </a:solidFill>
              </a:rPr>
              <a:t>Priorități și obiective strategice</a:t>
            </a:r>
          </a:p>
          <a:p>
            <a:pPr marL="457200" indent="-457200" eaLnBrk="1" hangingPunct="1"/>
            <a:r>
              <a:rPr lang="ro-RO" b="1" dirty="0" smtClean="0">
                <a:solidFill>
                  <a:srgbClr val="404040"/>
                </a:solidFill>
              </a:rPr>
              <a:t>Cercetarea științifică</a:t>
            </a:r>
          </a:p>
          <a:p>
            <a:pPr marL="457200" indent="-457200" eaLnBrk="1" hangingPunct="1"/>
            <a:r>
              <a:rPr lang="ro-RO" b="1" dirty="0" smtClean="0">
                <a:solidFill>
                  <a:srgbClr val="404040"/>
                </a:solidFill>
              </a:rPr>
              <a:t>Managementul instituțional și asigurarea calității</a:t>
            </a:r>
          </a:p>
          <a:p>
            <a:pPr marL="457200" indent="-457200" eaLnBrk="1" hangingPunct="1"/>
            <a:r>
              <a:rPr lang="ro-RO" b="1" dirty="0" smtClean="0">
                <a:solidFill>
                  <a:srgbClr val="404040"/>
                </a:solidFill>
              </a:rPr>
              <a:t>Dezvoltarea resursei umane</a:t>
            </a:r>
          </a:p>
          <a:p>
            <a:pPr marL="457200" indent="-457200" eaLnBrk="1" hangingPunct="1"/>
            <a:r>
              <a:rPr lang="ro-RO" b="1" dirty="0" smtClean="0">
                <a:solidFill>
                  <a:srgbClr val="404040"/>
                </a:solidFill>
              </a:rPr>
              <a:t>Relații internaționale, inter-instituționale și promovarea imaginii</a:t>
            </a:r>
          </a:p>
          <a:p>
            <a:pPr marL="457200" indent="-457200" eaLnBrk="1" hangingPunct="1"/>
            <a:r>
              <a:rPr lang="ro-RO" b="1" dirty="0" smtClean="0">
                <a:solidFill>
                  <a:srgbClr val="404040"/>
                </a:solidFill>
              </a:rPr>
              <a:t>Gestiunea patrimoniului, investiții, finanțare</a:t>
            </a:r>
            <a:endParaRPr lang="en-US" b="1" dirty="0" smtClean="0">
              <a:solidFill>
                <a:srgbClr val="40404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2EEFDC3-F779-4442-981F-48CE6379E49B}" type="slidenum">
              <a:rPr lang="en-US"/>
              <a:pPr>
                <a:defRPr/>
              </a:pPr>
              <a:t>4</a:t>
            </a:fld>
            <a:endParaRPr lang="en-US"/>
          </a:p>
        </p:txBody>
      </p:sp>
      <p:sp>
        <p:nvSpPr>
          <p:cNvPr id="2" name="Title 1"/>
          <p:cNvSpPr>
            <a:spLocks noGrp="1"/>
          </p:cNvSpPr>
          <p:nvPr>
            <p:ph type="title"/>
          </p:nvPr>
        </p:nvSpPr>
        <p:spPr>
          <a:xfrm>
            <a:off x="677863" y="609600"/>
            <a:ext cx="8596312" cy="711200"/>
          </a:xfrm>
        </p:spPr>
        <p:style>
          <a:lnRef idx="1">
            <a:schemeClr val="accent2"/>
          </a:lnRef>
          <a:fillRef idx="2">
            <a:schemeClr val="accent2"/>
          </a:fillRef>
          <a:effectRef idx="1">
            <a:schemeClr val="accent2"/>
          </a:effectRef>
          <a:fontRef idx="minor">
            <a:schemeClr val="dk1"/>
          </a:fontRef>
        </p:style>
        <p:txBody>
          <a:bodyPr/>
          <a:lstStyle/>
          <a:p>
            <a:pPr algn="ctr" eaLnBrk="1" hangingPunct="1">
              <a:defRPr/>
            </a:pPr>
            <a:r>
              <a:rPr lang="ro-RO" sz="3200" b="1" dirty="0" smtClean="0">
                <a:solidFill>
                  <a:schemeClr val="tx1"/>
                </a:solidFill>
              </a:rPr>
              <a:t>Cadrul instituțional</a:t>
            </a:r>
            <a:endParaRPr lang="en-US" sz="3200" b="1" dirty="0" smtClean="0">
              <a:solidFill>
                <a:schemeClr val="tx1"/>
              </a:solidFill>
            </a:endParaRPr>
          </a:p>
        </p:txBody>
      </p:sp>
      <p:sp>
        <p:nvSpPr>
          <p:cNvPr id="3" name="Content Placeholder 2"/>
          <p:cNvSpPr>
            <a:spLocks noGrp="1"/>
          </p:cNvSpPr>
          <p:nvPr>
            <p:ph idx="1"/>
          </p:nvPr>
        </p:nvSpPr>
        <p:spPr>
          <a:xfrm>
            <a:off x="677863" y="1409700"/>
            <a:ext cx="8596312" cy="49022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just" eaLnBrk="1" hangingPunct="1"/>
            <a:r>
              <a:rPr lang="ro-RO" sz="2000" b="1" dirty="0" smtClean="0">
                <a:solidFill>
                  <a:srgbClr val="404040"/>
                </a:solidFill>
                <a:latin typeface="Times New Roman" pitchFamily="18" charset="0"/>
              </a:rPr>
              <a:t>Institutul de Filologie Română „Bogdan </a:t>
            </a:r>
            <a:r>
              <a:rPr lang="ro-RO" sz="2000" b="1" dirty="0" err="1" smtClean="0">
                <a:solidFill>
                  <a:srgbClr val="404040"/>
                </a:solidFill>
                <a:latin typeface="Times New Roman" pitchFamily="18" charset="0"/>
              </a:rPr>
              <a:t>Petriceicu-Hasdeu</a:t>
            </a:r>
            <a:r>
              <a:rPr lang="ro-RO" sz="2000" b="1" dirty="0" smtClean="0">
                <a:solidFill>
                  <a:srgbClr val="404040"/>
                </a:solidFill>
                <a:latin typeface="Times New Roman" pitchFamily="18" charset="0"/>
              </a:rPr>
              <a:t>” este o entitate juridică cu statut de instituție publică din domeniul cercetării şi inovării care desfășoară activități de cercetări fundamentale şi/sau aplicative, de implementare a rezultatelor ştiinţifice şi inovaţiilor, de pregătire şi de perfecţionare a cadrelor ştiinţifice în domeniile lingvisticii, științei literare, folcloristicii și terminologiei. </a:t>
            </a:r>
          </a:p>
          <a:p>
            <a:pPr marL="457200" indent="-457200" algn="just" eaLnBrk="1" hangingPunct="1"/>
            <a:r>
              <a:rPr lang="ro-RO" sz="2000" b="1" dirty="0" smtClean="0">
                <a:solidFill>
                  <a:srgbClr val="404040"/>
                </a:solidFill>
                <a:latin typeface="Times New Roman" pitchFamily="18" charset="0"/>
              </a:rPr>
              <a:t>Institutul este succesorul de drept al Institutului de Filologie, organizație de drept public din sfera științei și inovării, fondat de Academia de Științe a Moldovei, în urma reorganizării prin contopire a Institutului de Lingvistică, Institutului de Literatură şi Folclor şi Centrului Naţional de Terminologie. Potrivit prevederilor H</a:t>
            </a:r>
            <a:r>
              <a:rPr lang="en-US" sz="2000" b="1" dirty="0" err="1" smtClean="0">
                <a:solidFill>
                  <a:srgbClr val="404040"/>
                </a:solidFill>
                <a:latin typeface="Times New Roman" pitchFamily="18" charset="0"/>
              </a:rPr>
              <a:t>ot</a:t>
            </a:r>
            <a:r>
              <a:rPr lang="ro-RO" sz="2000" b="1" dirty="0" err="1" smtClean="0">
                <a:solidFill>
                  <a:srgbClr val="404040"/>
                </a:solidFill>
                <a:latin typeface="Times New Roman" pitchFamily="18" charset="0"/>
              </a:rPr>
              <a:t>ărârii</a:t>
            </a:r>
            <a:r>
              <a:rPr lang="ro-RO" sz="2000" b="1" dirty="0" smtClean="0">
                <a:solidFill>
                  <a:srgbClr val="404040"/>
                </a:solidFill>
                <a:latin typeface="Times New Roman" pitchFamily="18" charset="0"/>
              </a:rPr>
              <a:t> Guvernului  Republicii Moldova, nr. 50 din 16.01.2018, cu privire la activitatea unor organizaţi</a:t>
            </a:r>
            <a:r>
              <a:rPr lang="en-US" sz="2000" b="1" dirty="0" err="1" smtClean="0">
                <a:solidFill>
                  <a:srgbClr val="404040"/>
                </a:solidFill>
                <a:latin typeface="Times New Roman" pitchFamily="18" charset="0"/>
              </a:rPr>
              <a:t>i</a:t>
            </a:r>
            <a:r>
              <a:rPr lang="en-US" sz="2000" b="1" dirty="0" smtClean="0">
                <a:solidFill>
                  <a:srgbClr val="404040"/>
                </a:solidFill>
                <a:latin typeface="Times New Roman" pitchFamily="18" charset="0"/>
              </a:rPr>
              <a:t> </a:t>
            </a:r>
            <a:r>
              <a:rPr lang="ro-RO" sz="2000" b="1" dirty="0" smtClean="0">
                <a:solidFill>
                  <a:srgbClr val="404040"/>
                </a:solidFill>
                <a:latin typeface="Times New Roman" pitchFamily="18" charset="0"/>
              </a:rPr>
              <a:t>de drept public din domeniile cercetării şi inovării, Ministerului Educaţiei, Culturii şi Cercetării i-a revenit </a:t>
            </a:r>
            <a:r>
              <a:rPr lang="en-US" sz="2000" b="1" dirty="0" err="1" smtClean="0">
                <a:solidFill>
                  <a:srgbClr val="404040"/>
                </a:solidFill>
                <a:latin typeface="Times New Roman" pitchFamily="18" charset="0"/>
              </a:rPr>
              <a:t>calitatea</a:t>
            </a:r>
            <a:r>
              <a:rPr lang="ro-RO" sz="2000" b="1" dirty="0" smtClean="0">
                <a:solidFill>
                  <a:srgbClr val="404040"/>
                </a:solidFill>
                <a:latin typeface="Times New Roman" pitchFamily="18" charset="0"/>
              </a:rPr>
              <a:t> de fondator al Institutului.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EC35805-9D6F-4474-A999-D61081E906C4}" type="slidenum">
              <a:rPr lang="en-US"/>
              <a:pPr>
                <a:defRPr/>
              </a:pPr>
              <a:t>5</a:t>
            </a:fld>
            <a:endParaRPr lang="en-US"/>
          </a:p>
        </p:txBody>
      </p:sp>
      <p:sp>
        <p:nvSpPr>
          <p:cNvPr id="24578" name="Title 1"/>
          <p:cNvSpPr>
            <a:spLocks noGrp="1"/>
          </p:cNvSpPr>
          <p:nvPr>
            <p:ph type="title"/>
          </p:nvPr>
        </p:nvSpPr>
        <p:spPr>
          <a:xfrm>
            <a:off x="990600" y="609600"/>
            <a:ext cx="8283575" cy="901700"/>
          </a:xfrm>
          <a:gradFill rotWithShape="1">
            <a:gsLst>
              <a:gs pos="0">
                <a:srgbClr val="D3E5BD"/>
              </a:gs>
              <a:gs pos="88000">
                <a:srgbClr val="A0C960"/>
              </a:gs>
              <a:gs pos="100000">
                <a:srgbClr val="A0C960"/>
              </a:gs>
            </a:gsLst>
            <a:lin ang="5400000"/>
          </a:gradFill>
          <a:ln w="12700" cap="rnd" algn="ctr">
            <a:solidFill>
              <a:schemeClr val="accent1"/>
            </a:solidFill>
          </a:ln>
        </p:spPr>
        <p:txBody>
          <a:bodyPr/>
          <a:lstStyle/>
          <a:p>
            <a:pPr algn="ctr" eaLnBrk="1" hangingPunct="1"/>
            <a:r>
              <a:rPr lang="ro-RO" sz="3200" b="1" smtClean="0">
                <a:solidFill>
                  <a:schemeClr val="tx1"/>
                </a:solidFill>
              </a:rPr>
              <a:t>Cadrul instituțional</a:t>
            </a:r>
            <a:endParaRPr lang="en-US" sz="3200" smtClean="0"/>
          </a:p>
        </p:txBody>
      </p:sp>
      <p:sp>
        <p:nvSpPr>
          <p:cNvPr id="3" name="Content Placeholder 2"/>
          <p:cNvSpPr>
            <a:spLocks noGrp="1"/>
          </p:cNvSpPr>
          <p:nvPr>
            <p:ph idx="1"/>
          </p:nvPr>
        </p:nvSpPr>
        <p:spPr>
          <a:xfrm>
            <a:off x="990600" y="1866900"/>
            <a:ext cx="8283575" cy="4489450"/>
          </a:xfrm>
        </p:spPr>
        <p:style>
          <a:lnRef idx="1">
            <a:schemeClr val="accent3"/>
          </a:lnRef>
          <a:fillRef idx="2">
            <a:schemeClr val="accent3"/>
          </a:fillRef>
          <a:effectRef idx="1">
            <a:schemeClr val="accent3"/>
          </a:effectRef>
          <a:fontRef idx="minor">
            <a:schemeClr val="dk1"/>
          </a:fontRef>
        </p:style>
        <p:txBody>
          <a:bodyPr>
            <a:normAutofit/>
          </a:bodyPr>
          <a:lstStyle/>
          <a:p>
            <a:pPr algn="just" eaLnBrk="1" hangingPunct="1"/>
            <a:r>
              <a:rPr lang="ro-RO" sz="2400" dirty="0" smtClean="0">
                <a:solidFill>
                  <a:srgbClr val="404040"/>
                </a:solidFill>
                <a:latin typeface="Times New Roman" pitchFamily="18" charset="0"/>
              </a:rPr>
              <a:t> </a:t>
            </a:r>
            <a:r>
              <a:rPr lang="ro-RO" sz="2400" dirty="0" smtClean="0">
                <a:latin typeface="Times New Roman" pitchFamily="18" charset="0"/>
                <a:cs typeface="Times New Roman" pitchFamily="18" charset="0"/>
              </a:rPr>
              <a:t>Institutul activează în conformitate cu Statutul Institutului, cu prevederile Constituţiei Republicii Moldova, Codului cu privire la ştiinţă şi inovare, Codului educației, tratatelor internaţionale la care Republica Moldova este parte și în baza altor acte normative, inclusiv ale Ministerului Educaţiei, Culturii şi Cercetării. </a:t>
            </a:r>
            <a:endParaRPr lang="ro-RO" sz="2400" dirty="0" smtClean="0">
              <a:solidFill>
                <a:srgbClr val="404040"/>
              </a:solidFill>
              <a:latin typeface="Times New Roman" pitchFamily="18" charset="0"/>
            </a:endParaRPr>
          </a:p>
          <a:p>
            <a:pPr algn="just" eaLnBrk="1" hangingPunct="1"/>
            <a:r>
              <a:rPr lang="ro-RO" sz="2400" dirty="0" smtClean="0">
                <a:solidFill>
                  <a:srgbClr val="404040"/>
                </a:solidFill>
                <a:latin typeface="Times New Roman" pitchFamily="18" charset="0"/>
              </a:rPr>
              <a:t>Structura instituției este reglementată prin Regulamentul Institutului, aprobat de Consiliul ştiinţific și semnat de fondator. </a:t>
            </a:r>
            <a:endParaRPr lang="en-US" sz="2400" dirty="0" smtClean="0">
              <a:solidFill>
                <a:srgbClr val="404040"/>
              </a:solidFill>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A1B9BDF-529A-4132-BEEE-5568B2A50E82}" type="slidenum">
              <a:rPr lang="en-US"/>
              <a:pPr>
                <a:defRPr/>
              </a:pPr>
              <a:t>6</a:t>
            </a:fld>
            <a:endParaRPr lang="en-US"/>
          </a:p>
        </p:txBody>
      </p:sp>
      <p:sp>
        <p:nvSpPr>
          <p:cNvPr id="2" name="Title 1"/>
          <p:cNvSpPr>
            <a:spLocks noGrp="1"/>
          </p:cNvSpPr>
          <p:nvPr>
            <p:ph type="title"/>
          </p:nvPr>
        </p:nvSpPr>
        <p:spPr>
          <a:xfrm>
            <a:off x="677863" y="609600"/>
            <a:ext cx="8596312" cy="1143000"/>
          </a:xfrm>
          <a:noFill/>
        </p:spPr>
        <p:style>
          <a:lnRef idx="1">
            <a:schemeClr val="accent1"/>
          </a:lnRef>
          <a:fillRef idx="2">
            <a:schemeClr val="accent1"/>
          </a:fillRef>
          <a:effectRef idx="1">
            <a:schemeClr val="accent1"/>
          </a:effectRef>
          <a:fontRef idx="minor">
            <a:schemeClr val="dk1"/>
          </a:fontRef>
        </p:style>
        <p:txBody>
          <a:bodyPr>
            <a:normAutofit fontScale="90000"/>
          </a:bodyPr>
          <a:lstStyle/>
          <a:p>
            <a:pPr algn="ctr" eaLnBrk="1" hangingPunct="1">
              <a:defRPr/>
            </a:pPr>
            <a:r>
              <a:rPr lang="en-US" sz="3200" b="1" dirty="0" smtClean="0">
                <a:solidFill>
                  <a:schemeClr val="accent1"/>
                </a:solidFill>
              </a:rPr>
              <a:t> </a:t>
            </a:r>
            <a:r>
              <a:rPr lang="ro-RO" sz="3200" b="1" dirty="0" smtClean="0">
                <a:solidFill>
                  <a:schemeClr val="tx1"/>
                </a:solidFill>
              </a:rPr>
              <a:t>Analiza SWOT</a:t>
            </a:r>
            <a:r>
              <a:rPr lang="ro-RO" sz="3200" dirty="0" smtClean="0">
                <a:solidFill>
                  <a:schemeClr val="tx1"/>
                </a:solidFill>
              </a:rPr>
              <a:t/>
            </a:r>
            <a:br>
              <a:rPr lang="ro-RO" sz="3200" dirty="0" smtClean="0">
                <a:solidFill>
                  <a:schemeClr val="tx1"/>
                </a:solidFill>
              </a:rPr>
            </a:br>
            <a:r>
              <a:rPr lang="ro-RO" b="1" dirty="0">
                <a:solidFill>
                  <a:schemeClr val="accent2"/>
                </a:solidFill>
                <a:latin typeface="Times New Roman" pitchFamily="18" charset="0"/>
              </a:rPr>
              <a:t>Puncte </a:t>
            </a:r>
            <a:r>
              <a:rPr lang="ro-RO" b="1" dirty="0" smtClean="0">
                <a:solidFill>
                  <a:schemeClr val="accent2"/>
                </a:solidFill>
                <a:latin typeface="Times New Roman" pitchFamily="18" charset="0"/>
              </a:rPr>
              <a:t>tari: </a:t>
            </a:r>
            <a:r>
              <a:rPr lang="ro-RO" sz="3200" dirty="0">
                <a:solidFill>
                  <a:srgbClr val="404040"/>
                </a:solidFill>
                <a:latin typeface="Times New Roman" pitchFamily="18" charset="0"/>
              </a:rPr>
              <a:t/>
            </a:r>
            <a:br>
              <a:rPr lang="ro-RO" sz="3200" dirty="0">
                <a:solidFill>
                  <a:srgbClr val="404040"/>
                </a:solidFill>
                <a:latin typeface="Times New Roman" pitchFamily="18" charset="0"/>
              </a:rPr>
            </a:br>
            <a:r>
              <a:rPr lang="ro-RO" sz="3200" b="1" dirty="0" smtClean="0">
                <a:solidFill>
                  <a:schemeClr val="tx1"/>
                </a:solidFill>
              </a:rPr>
              <a:t/>
            </a:r>
            <a:br>
              <a:rPr lang="ro-RO" sz="3200" b="1" dirty="0" smtClean="0">
                <a:solidFill>
                  <a:schemeClr val="tx1"/>
                </a:solidFill>
              </a:rPr>
            </a:br>
            <a:endParaRPr lang="en-US" sz="3200" b="1" dirty="0" smtClean="0">
              <a:solidFill>
                <a:schemeClr val="tx1"/>
              </a:solidFill>
            </a:endParaRPr>
          </a:p>
        </p:txBody>
      </p:sp>
      <p:sp>
        <p:nvSpPr>
          <p:cNvPr id="3" name="Content Placeholder 2"/>
          <p:cNvSpPr>
            <a:spLocks noGrp="1"/>
          </p:cNvSpPr>
          <p:nvPr>
            <p:ph idx="1"/>
          </p:nvPr>
        </p:nvSpPr>
        <p:spPr>
          <a:xfrm>
            <a:off x="677863" y="1854200"/>
            <a:ext cx="8596312" cy="4610100"/>
          </a:xfrm>
          <a:solidFill>
            <a:schemeClr val="accent1">
              <a:lumMod val="20000"/>
              <a:lumOff val="80000"/>
            </a:schemeClr>
          </a:solidFill>
        </p:spPr>
        <p:style>
          <a:lnRef idx="1">
            <a:schemeClr val="accent3"/>
          </a:lnRef>
          <a:fillRef idx="2">
            <a:schemeClr val="accent3"/>
          </a:fillRef>
          <a:effectRef idx="1">
            <a:schemeClr val="accent3"/>
          </a:effectRef>
          <a:fontRef idx="minor">
            <a:schemeClr val="dk1"/>
          </a:fontRef>
        </p:style>
        <p:txBody>
          <a:bodyPr>
            <a:noAutofit/>
          </a:bodyPr>
          <a:lstStyle/>
          <a:p>
            <a:pPr>
              <a:defRPr/>
            </a:pPr>
            <a:r>
              <a:rPr lang="ro-RO" sz="2800" b="1" dirty="0" smtClean="0">
                <a:solidFill>
                  <a:srgbClr val="404040"/>
                </a:solidFill>
                <a:latin typeface="Times New Roman" pitchFamily="18" charset="0"/>
              </a:rPr>
              <a:t>cadre științifice înalt calificate;</a:t>
            </a:r>
          </a:p>
          <a:p>
            <a:pPr>
              <a:defRPr/>
            </a:pPr>
            <a:r>
              <a:rPr lang="ro-RO" sz="2800" b="1" dirty="0" smtClean="0">
                <a:solidFill>
                  <a:srgbClr val="404040"/>
                </a:solidFill>
                <a:latin typeface="Times New Roman" pitchFamily="18" charset="0"/>
              </a:rPr>
              <a:t>o bună tradiție în efectuarea de cercetări fundamentale și aplicative;</a:t>
            </a:r>
          </a:p>
          <a:p>
            <a:pPr>
              <a:defRPr/>
            </a:pPr>
            <a:r>
              <a:rPr lang="ro-RO" sz="2800" b="1" dirty="0" smtClean="0">
                <a:solidFill>
                  <a:srgbClr val="404040"/>
                </a:solidFill>
                <a:latin typeface="Times New Roman" pitchFamily="18" charset="0"/>
              </a:rPr>
              <a:t>organizarea de evenimente științifice naționale și internaționale;</a:t>
            </a:r>
          </a:p>
          <a:p>
            <a:pPr>
              <a:defRPr/>
            </a:pPr>
            <a:r>
              <a:rPr lang="ro-RO" sz="2800" b="1" dirty="0" smtClean="0">
                <a:solidFill>
                  <a:srgbClr val="404040"/>
                </a:solidFill>
                <a:latin typeface="Times New Roman" pitchFamily="18" charset="0"/>
              </a:rPr>
              <a:t>coordonarea calificată a investigațiilor doctoranzilor;</a:t>
            </a:r>
          </a:p>
          <a:p>
            <a:pPr>
              <a:defRPr/>
            </a:pPr>
            <a:r>
              <a:rPr lang="ro-RO" sz="2800" b="1" dirty="0" smtClean="0">
                <a:solidFill>
                  <a:srgbClr val="404040"/>
                </a:solidFill>
                <a:latin typeface="Times New Roman" pitchFamily="18" charset="0"/>
              </a:rPr>
              <a:t>deschiderea pentru colaborări cu instituții naționale și internaționale.</a:t>
            </a:r>
            <a:endParaRPr lang="en-US" sz="2800" b="1" dirty="0" smtClean="0">
              <a:solidFill>
                <a:srgbClr val="404040"/>
              </a:solidFill>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0FD52AF-6EC2-41CE-88EE-92672712FC72}" type="slidenum">
              <a:rPr lang="en-US"/>
              <a:pPr>
                <a:defRPr/>
              </a:pPr>
              <a:t>7</a:t>
            </a:fld>
            <a:endParaRPr lang="en-US"/>
          </a:p>
        </p:txBody>
      </p:sp>
      <p:sp>
        <p:nvSpPr>
          <p:cNvPr id="2" name="Title 1"/>
          <p:cNvSpPr>
            <a:spLocks noGrp="1"/>
          </p:cNvSpPr>
          <p:nvPr>
            <p:ph type="title"/>
          </p:nvPr>
        </p:nvSpPr>
        <p:spPr>
          <a:xfrm>
            <a:off x="677863" y="368300"/>
            <a:ext cx="8850312" cy="669925"/>
          </a:xfrm>
        </p:spPr>
        <p:txBody>
          <a:bodyPr>
            <a:normAutofit fontScale="90000"/>
          </a:bodyPr>
          <a:lstStyle/>
          <a:p>
            <a:pPr algn="ctr" eaLnBrk="1" hangingPunct="1">
              <a:defRPr/>
            </a:pPr>
            <a:r>
              <a:rPr lang="ro-RO" sz="4000" b="1" dirty="0" smtClean="0">
                <a:solidFill>
                  <a:schemeClr val="accent2"/>
                </a:solidFill>
                <a:latin typeface="Bodoni 72 Book"/>
                <a:ea typeface="Bodoni 72 Book"/>
                <a:cs typeface="Bodoni 72 Book"/>
              </a:rPr>
              <a:t>Puncte </a:t>
            </a:r>
            <a:r>
              <a:rPr lang="en-US" sz="4000" b="1" dirty="0" err="1" smtClean="0">
                <a:solidFill>
                  <a:schemeClr val="accent2"/>
                </a:solidFill>
                <a:latin typeface="Bodoni 72 Book"/>
                <a:ea typeface="Bodoni 72 Book"/>
                <a:cs typeface="Bodoni 72 Book"/>
              </a:rPr>
              <a:t>slabe</a:t>
            </a:r>
            <a:r>
              <a:rPr lang="ro-RO" sz="4000" b="1" dirty="0">
                <a:solidFill>
                  <a:schemeClr val="accent2"/>
                </a:solidFill>
                <a:latin typeface="Bodoni 72 Book"/>
                <a:ea typeface="Bodoni 72 Book"/>
                <a:cs typeface="Bodoni 72 Book"/>
              </a:rPr>
              <a:t>:</a:t>
            </a:r>
            <a:r>
              <a:rPr lang="en-US" sz="3200" dirty="0" smtClean="0">
                <a:latin typeface="Bodoni 72 Book"/>
                <a:ea typeface="Bodoni 72 Book"/>
                <a:cs typeface="Bodoni 72 Book"/>
              </a:rPr>
              <a:t/>
            </a:r>
            <a:br>
              <a:rPr lang="en-US" sz="3200" dirty="0" smtClean="0">
                <a:latin typeface="Bodoni 72 Book"/>
                <a:ea typeface="Bodoni 72 Book"/>
                <a:cs typeface="Bodoni 72 Book"/>
              </a:rPr>
            </a:br>
            <a:endParaRPr lang="en-US" sz="3200" dirty="0" smtClean="0"/>
          </a:p>
        </p:txBody>
      </p:sp>
      <p:sp>
        <p:nvSpPr>
          <p:cNvPr id="3" name="Content Placeholder 2"/>
          <p:cNvSpPr>
            <a:spLocks noGrp="1"/>
          </p:cNvSpPr>
          <p:nvPr>
            <p:ph idx="1"/>
          </p:nvPr>
        </p:nvSpPr>
        <p:spPr>
          <a:xfrm>
            <a:off x="381000" y="1038225"/>
            <a:ext cx="9147175" cy="5435600"/>
          </a:xfrm>
          <a:solidFill>
            <a:schemeClr val="accent1">
              <a:lumMod val="20000"/>
              <a:lumOff val="80000"/>
            </a:schemeClr>
          </a:solidFill>
        </p:spPr>
        <p:txBody>
          <a:bodyPr>
            <a:normAutofit/>
          </a:bodyPr>
          <a:lstStyle/>
          <a:p>
            <a:pPr>
              <a:buFont typeface="Wingdings" pitchFamily="2" charset="2"/>
              <a:buChar char="Ø"/>
            </a:pPr>
            <a:r>
              <a:rPr lang="ro-RO" sz="2400" b="1" dirty="0" smtClean="0">
                <a:latin typeface="Times New Roman" pitchFamily="18" charset="0"/>
              </a:rPr>
              <a:t>insuficiente cadre științifice tinere;</a:t>
            </a:r>
          </a:p>
          <a:p>
            <a:pPr>
              <a:buFont typeface="Wingdings" pitchFamily="2" charset="2"/>
              <a:buChar char="Ø"/>
            </a:pPr>
            <a:r>
              <a:rPr lang="ro-RO" sz="2400" b="1" dirty="0" smtClean="0">
                <a:latin typeface="Times New Roman" pitchFamily="18" charset="0"/>
              </a:rPr>
              <a:t>resurse financiare modeste pentru domeniul de cercetare;</a:t>
            </a:r>
          </a:p>
          <a:p>
            <a:pPr algn="just">
              <a:buFont typeface="Wingdings" pitchFamily="2" charset="2"/>
              <a:buChar char="Ø"/>
            </a:pPr>
            <a:r>
              <a:rPr lang="ro-RO" sz="2400" b="1" dirty="0" smtClean="0">
                <a:latin typeface="Times New Roman" pitchFamily="18" charset="0"/>
              </a:rPr>
              <a:t>c</a:t>
            </a:r>
            <a:r>
              <a:rPr lang="en-US" sz="2400" b="1" dirty="0" err="1" smtClean="0">
                <a:latin typeface="Times New Roman" pitchFamily="18" charset="0"/>
              </a:rPr>
              <a:t>onexiunea</a:t>
            </a:r>
            <a:r>
              <a:rPr lang="en-US" sz="2400" b="1" dirty="0" smtClean="0">
                <a:latin typeface="Times New Roman" pitchFamily="18" charset="0"/>
              </a:rPr>
              <a:t> slab</a:t>
            </a:r>
            <a:r>
              <a:rPr lang="ro-RO" sz="2400" b="1" dirty="0" smtClean="0">
                <a:latin typeface="Times New Roman" pitchFamily="18" charset="0"/>
              </a:rPr>
              <a:t>ă dintre știința filologică și mediul de afaceri, autorităţile publice la diferite nivele, absența colaborări</a:t>
            </a:r>
            <a:r>
              <a:rPr lang="en-US" sz="2400" b="1" dirty="0" err="1" smtClean="0">
                <a:latin typeface="Times New Roman" pitchFamily="18" charset="0"/>
              </a:rPr>
              <a:t>i</a:t>
            </a:r>
            <a:r>
              <a:rPr lang="ro-RO" sz="2400" b="1" dirty="0" smtClean="0">
                <a:latin typeface="Times New Roman" pitchFamily="18" charset="0"/>
              </a:rPr>
              <a:t> I</a:t>
            </a:r>
            <a:r>
              <a:rPr lang="en-US" sz="2400" b="1" dirty="0" err="1" smtClean="0">
                <a:latin typeface="Times New Roman" pitchFamily="18" charset="0"/>
              </a:rPr>
              <a:t>nstitutului</a:t>
            </a:r>
            <a:r>
              <a:rPr lang="ro-RO" sz="2400" b="1" dirty="0" smtClean="0">
                <a:latin typeface="Times New Roman" pitchFamily="18" charset="0"/>
              </a:rPr>
              <a:t> cu MECC în vederea elaborării și avizării de programe, manuale școlare și universitare;</a:t>
            </a:r>
          </a:p>
          <a:p>
            <a:pPr algn="just">
              <a:buFont typeface="Wingdings" pitchFamily="2" charset="2"/>
              <a:buChar char="Ø"/>
            </a:pPr>
            <a:r>
              <a:rPr lang="ro-RO" sz="2400" b="1" dirty="0" smtClean="0">
                <a:latin typeface="Times New Roman" pitchFamily="18" charset="0"/>
              </a:rPr>
              <a:t>lipsa de experiență în atragerea, implicarea și administrarea fondurilor europene şi internaţionale extrabugetare, complicarea excesivă a procedurilor de aplicare şi management a proiectelor internaționale;</a:t>
            </a:r>
          </a:p>
          <a:p>
            <a:pPr>
              <a:buFont typeface="Wingdings" pitchFamily="2" charset="2"/>
              <a:buChar char="Ø"/>
            </a:pPr>
            <a:r>
              <a:rPr lang="ro-RO" sz="2400" b="1" dirty="0" smtClean="0">
                <a:latin typeface="Times New Roman" pitchFamily="18" charset="0"/>
              </a:rPr>
              <a:t>un grad redus de mobilitate a cercetătorilor, insuficiente  rețele de cercetare interdisciplinară care să pună în conlucrare </a:t>
            </a:r>
            <a:r>
              <a:rPr lang="en-US" sz="2400" b="1" dirty="0" err="1" smtClean="0">
                <a:latin typeface="Times New Roman" pitchFamily="18" charset="0"/>
              </a:rPr>
              <a:t>reprezentan</a:t>
            </a:r>
            <a:r>
              <a:rPr lang="ro-RO" sz="2400" b="1" dirty="0" smtClean="0">
                <a:latin typeface="Times New Roman" pitchFamily="18" charset="0"/>
              </a:rPr>
              <a:t>ț</a:t>
            </a:r>
            <a:r>
              <a:rPr lang="en-US" sz="2400" b="1" dirty="0" err="1" smtClean="0">
                <a:latin typeface="Times New Roman" pitchFamily="18" charset="0"/>
              </a:rPr>
              <a:t>i</a:t>
            </a:r>
            <a:r>
              <a:rPr lang="ro-RO" sz="2400" b="1" dirty="0" smtClean="0">
                <a:latin typeface="Times New Roman" pitchFamily="18" charset="0"/>
              </a:rPr>
              <a:t> din diverse domenii de cercetare.</a:t>
            </a:r>
          </a:p>
          <a:p>
            <a:endParaRPr lang="ro-RO" sz="2400" b="1" dirty="0" smtClean="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EDF5A32-4968-46A6-A965-C407A3D48160}" type="slidenum">
              <a:rPr lang="en-US"/>
              <a:pPr>
                <a:defRPr/>
              </a:pPr>
              <a:t>8</a:t>
            </a:fld>
            <a:endParaRPr lang="en-US"/>
          </a:p>
        </p:txBody>
      </p:sp>
      <p:sp>
        <p:nvSpPr>
          <p:cNvPr id="27650" name="Title 1"/>
          <p:cNvSpPr>
            <a:spLocks noGrp="1"/>
          </p:cNvSpPr>
          <p:nvPr>
            <p:ph type="title"/>
          </p:nvPr>
        </p:nvSpPr>
        <p:spPr>
          <a:xfrm>
            <a:off x="677863" y="609600"/>
            <a:ext cx="8596312" cy="673100"/>
          </a:xfrm>
        </p:spPr>
        <p:txBody>
          <a:bodyPr/>
          <a:lstStyle/>
          <a:p>
            <a:pPr algn="ctr" eaLnBrk="1" hangingPunct="1"/>
            <a:r>
              <a:rPr lang="ro-RO" b="1" smtClean="0">
                <a:solidFill>
                  <a:schemeClr val="accent2"/>
                </a:solidFill>
                <a:latin typeface="Bodoni 72 Book"/>
                <a:ea typeface="Bodoni 72 Book"/>
                <a:cs typeface="Bodoni 72 Book"/>
              </a:rPr>
              <a:t>Oportunități:</a:t>
            </a:r>
            <a:endParaRPr lang="en-US" b="1" smtClean="0">
              <a:solidFill>
                <a:schemeClr val="accent2"/>
              </a:solidFill>
            </a:endParaRPr>
          </a:p>
        </p:txBody>
      </p:sp>
      <p:sp>
        <p:nvSpPr>
          <p:cNvPr id="3" name="Content Placeholder 2"/>
          <p:cNvSpPr>
            <a:spLocks noGrp="1"/>
          </p:cNvSpPr>
          <p:nvPr>
            <p:ph idx="1"/>
          </p:nvPr>
        </p:nvSpPr>
        <p:spPr>
          <a:xfrm>
            <a:off x="677863" y="1485900"/>
            <a:ext cx="8596312" cy="4811713"/>
          </a:xfrm>
          <a:solidFill>
            <a:schemeClr val="accent1">
              <a:lumMod val="20000"/>
              <a:lumOff val="80000"/>
            </a:schemeClr>
          </a:solidFill>
        </p:spPr>
        <p:txBody>
          <a:bodyPr>
            <a:normAutofit/>
          </a:bodyPr>
          <a:lstStyle/>
          <a:p>
            <a:pPr algn="just">
              <a:defRPr/>
            </a:pPr>
            <a:r>
              <a:rPr lang="ro-RO" sz="2400" b="1" dirty="0" err="1" smtClean="0">
                <a:latin typeface="Times New Roman" pitchFamily="18" charset="0"/>
              </a:rPr>
              <a:t>relat</a:t>
            </a:r>
            <a:r>
              <a:rPr lang="ro-RO" sz="2400" b="1" dirty="0" smtClean="0">
                <a:latin typeface="Times New Roman" pitchFamily="18" charset="0"/>
              </a:rPr>
              <a:t>̧ii de parteneriat cu alte instituţii academice din Republica Moldova şi de peste hotare şi posibilitatea demară</a:t>
            </a:r>
            <a:r>
              <a:rPr lang="ro-RO" sz="2400" b="1" dirty="0" err="1" smtClean="0">
                <a:latin typeface="Times New Roman" pitchFamily="18" charset="0"/>
              </a:rPr>
              <a:t>rii</a:t>
            </a:r>
            <a:r>
              <a:rPr lang="ro-RO" sz="2400" b="1" dirty="0" smtClean="0">
                <a:latin typeface="Times New Roman" pitchFamily="18" charset="0"/>
              </a:rPr>
              <a:t> unor colaboră</a:t>
            </a:r>
            <a:r>
              <a:rPr lang="ro-RO" sz="2400" b="1" dirty="0" err="1" smtClean="0">
                <a:latin typeface="Times New Roman" pitchFamily="18" charset="0"/>
              </a:rPr>
              <a:t>ri</a:t>
            </a:r>
            <a:r>
              <a:rPr lang="ro-RO" sz="2400" b="1" dirty="0" smtClean="0">
                <a:latin typeface="Times New Roman" pitchFamily="18" charset="0"/>
              </a:rPr>
              <a:t> de perspectivă;  </a:t>
            </a:r>
          </a:p>
          <a:p>
            <a:pPr>
              <a:defRPr/>
            </a:pPr>
            <a:r>
              <a:rPr lang="ro-RO" sz="2400" b="1" dirty="0" smtClean="0">
                <a:latin typeface="Times New Roman" pitchFamily="18" charset="0"/>
              </a:rPr>
              <a:t>negocierea şi încheierea parteneriatelor cu agenți concreți ai mediului economic şi social;</a:t>
            </a:r>
          </a:p>
          <a:p>
            <a:pPr>
              <a:defRPr/>
            </a:pPr>
            <a:r>
              <a:rPr lang="ro-RO" sz="2400" b="1" dirty="0" smtClean="0">
                <a:latin typeface="Times New Roman" pitchFamily="18" charset="0"/>
              </a:rPr>
              <a:t>posibilitatea elaborării și participării în competiții naționale și europene de proiecte;</a:t>
            </a:r>
          </a:p>
          <a:p>
            <a:pPr algn="just">
              <a:defRPr/>
            </a:pPr>
            <a:r>
              <a:rPr lang="ro-RO" sz="2400" b="1" dirty="0" smtClean="0">
                <a:latin typeface="Times New Roman" pitchFamily="18" charset="0"/>
              </a:rPr>
              <a:t>posibilitatea invitării cercetătorilor din afară pentru colaborări științifice;</a:t>
            </a:r>
          </a:p>
          <a:p>
            <a:pPr algn="just">
              <a:defRPr/>
            </a:pPr>
            <a:r>
              <a:rPr lang="ro-RO" sz="2400" b="1" dirty="0" smtClean="0">
                <a:latin typeface="Times New Roman" pitchFamily="18" charset="0"/>
              </a:rPr>
              <a:t>creșterea vizibilității rezultatelor în cercetare la nivelul societății.</a:t>
            </a:r>
            <a:endParaRPr lang="en-US" sz="2400" b="1" dirty="0" smtClean="0">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EDF5A32-4968-46A6-A965-C407A3D48160}" type="slidenum">
              <a:rPr lang="en-US"/>
              <a:pPr>
                <a:defRPr/>
              </a:pPr>
              <a:t>9</a:t>
            </a:fld>
            <a:endParaRPr lang="en-US"/>
          </a:p>
        </p:txBody>
      </p:sp>
      <p:sp>
        <p:nvSpPr>
          <p:cNvPr id="27650" name="Title 1"/>
          <p:cNvSpPr>
            <a:spLocks noGrp="1"/>
          </p:cNvSpPr>
          <p:nvPr>
            <p:ph type="title"/>
          </p:nvPr>
        </p:nvSpPr>
        <p:spPr>
          <a:xfrm>
            <a:off x="677863" y="609600"/>
            <a:ext cx="8596312" cy="673100"/>
          </a:xfrm>
        </p:spPr>
        <p:txBody>
          <a:bodyPr/>
          <a:lstStyle/>
          <a:p>
            <a:pPr algn="ctr" eaLnBrk="1" hangingPunct="1"/>
            <a:r>
              <a:rPr lang="ro-RO" b="1" dirty="0" smtClean="0">
                <a:solidFill>
                  <a:schemeClr val="accent2"/>
                </a:solidFill>
                <a:latin typeface="Bodoni 72 Book"/>
                <a:ea typeface="Bodoni 72 Book"/>
                <a:cs typeface="Bodoni 72 Book"/>
              </a:rPr>
              <a:t>Riscuri:</a:t>
            </a:r>
            <a:endParaRPr lang="en-US" b="1" dirty="0" smtClean="0">
              <a:solidFill>
                <a:schemeClr val="accent2"/>
              </a:solidFill>
            </a:endParaRPr>
          </a:p>
        </p:txBody>
      </p:sp>
      <p:sp>
        <p:nvSpPr>
          <p:cNvPr id="3" name="Content Placeholder 2"/>
          <p:cNvSpPr>
            <a:spLocks noGrp="1"/>
          </p:cNvSpPr>
          <p:nvPr>
            <p:ph idx="1"/>
          </p:nvPr>
        </p:nvSpPr>
        <p:spPr>
          <a:xfrm>
            <a:off x="677863" y="1485900"/>
            <a:ext cx="8596312" cy="4811713"/>
          </a:xfrm>
          <a:solidFill>
            <a:schemeClr val="accent1">
              <a:lumMod val="20000"/>
              <a:lumOff val="80000"/>
            </a:schemeClr>
          </a:solidFill>
        </p:spPr>
        <p:txBody>
          <a:bodyPr>
            <a:normAutofit/>
          </a:bodyPr>
          <a:lstStyle/>
          <a:p>
            <a:pPr lvl="1">
              <a:defRPr/>
            </a:pPr>
            <a:r>
              <a:rPr lang="en-US" sz="2400" b="1" dirty="0" err="1" smtClean="0">
                <a:latin typeface="Times New Roman" pitchFamily="18" charset="0"/>
              </a:rPr>
              <a:t>lipsa</a:t>
            </a:r>
            <a:r>
              <a:rPr lang="en-US" sz="2400" b="1" dirty="0" smtClean="0">
                <a:latin typeface="Times New Roman" pitchFamily="18" charset="0"/>
              </a:rPr>
              <a:t> de </a:t>
            </a:r>
            <a:r>
              <a:rPr lang="en-US" sz="2400" b="1" dirty="0" err="1" smtClean="0">
                <a:latin typeface="Times New Roman" pitchFamily="18" charset="0"/>
              </a:rPr>
              <a:t>atractivitate</a:t>
            </a:r>
            <a:r>
              <a:rPr lang="en-US" sz="2400" b="1" dirty="0" smtClean="0">
                <a:latin typeface="Times New Roman" pitchFamily="18" charset="0"/>
              </a:rPr>
              <a:t> a </a:t>
            </a:r>
            <a:r>
              <a:rPr lang="ro-RO" sz="2400" b="1" dirty="0" smtClean="0">
                <a:latin typeface="Times New Roman" pitchFamily="18" charset="0"/>
              </a:rPr>
              <a:t>profesiei de cercetător în societate; </a:t>
            </a:r>
            <a:endParaRPr lang="en-US" sz="2400" b="1" dirty="0" smtClean="0">
              <a:latin typeface="Times New Roman" pitchFamily="18" charset="0"/>
            </a:endParaRPr>
          </a:p>
          <a:p>
            <a:pPr lvl="1">
              <a:defRPr/>
            </a:pPr>
            <a:r>
              <a:rPr lang="ro-RO" sz="2400" b="1" dirty="0" smtClean="0">
                <a:latin typeface="Times New Roman" pitchFamily="18" charset="0"/>
              </a:rPr>
              <a:t>situaţia demografică precară în Republica Moldova (</a:t>
            </a:r>
            <a:r>
              <a:rPr lang="en-US" sz="2400" b="1" dirty="0" err="1" smtClean="0">
                <a:latin typeface="Times New Roman" pitchFamily="18" charset="0"/>
              </a:rPr>
              <a:t>reducerea</a:t>
            </a:r>
            <a:r>
              <a:rPr lang="en-US" sz="2400" b="1" dirty="0" smtClean="0">
                <a:latin typeface="Times New Roman" pitchFamily="18" charset="0"/>
              </a:rPr>
              <a:t> </a:t>
            </a:r>
            <a:r>
              <a:rPr lang="ro-RO" sz="2400" b="1" dirty="0" smtClean="0">
                <a:latin typeface="Times New Roman" pitchFamily="18" charset="0"/>
              </a:rPr>
              <a:t>potențialului tânăr de cercetare</a:t>
            </a:r>
            <a:r>
              <a:rPr lang="en-US" sz="2400" b="1" dirty="0" smtClean="0">
                <a:latin typeface="Times New Roman" pitchFamily="18" charset="0"/>
              </a:rPr>
              <a:t>, ca </a:t>
            </a:r>
            <a:r>
              <a:rPr lang="en-US" sz="2400" b="1" dirty="0" err="1" smtClean="0">
                <a:latin typeface="Times New Roman" pitchFamily="18" charset="0"/>
              </a:rPr>
              <a:t>efect</a:t>
            </a:r>
            <a:r>
              <a:rPr lang="en-US" sz="2400" b="1" dirty="0" smtClean="0">
                <a:latin typeface="Times New Roman" pitchFamily="18" charset="0"/>
              </a:rPr>
              <a:t> al</a:t>
            </a:r>
            <a:r>
              <a:rPr lang="ro-RO" sz="2400" b="1" dirty="0" smtClean="0">
                <a:latin typeface="Times New Roman" pitchFamily="18" charset="0"/>
              </a:rPr>
              <a:t> exodul</a:t>
            </a:r>
            <a:r>
              <a:rPr lang="en-US" sz="2400" b="1" dirty="0" err="1" smtClean="0">
                <a:latin typeface="Times New Roman" pitchFamily="18" charset="0"/>
              </a:rPr>
              <a:t>ui</a:t>
            </a:r>
            <a:r>
              <a:rPr lang="en-US" sz="2400" b="1" dirty="0" smtClean="0">
                <a:latin typeface="Times New Roman" pitchFamily="18" charset="0"/>
              </a:rPr>
              <a:t> </a:t>
            </a:r>
            <a:r>
              <a:rPr lang="en-US" sz="2400" b="1" dirty="0" err="1" smtClean="0">
                <a:latin typeface="Times New Roman" pitchFamily="18" charset="0"/>
              </a:rPr>
              <a:t>masiv</a:t>
            </a:r>
            <a:r>
              <a:rPr lang="en-US" sz="2400" b="1" dirty="0" smtClean="0">
                <a:latin typeface="Times New Roman" pitchFamily="18" charset="0"/>
              </a:rPr>
              <a:t> al </a:t>
            </a:r>
            <a:r>
              <a:rPr lang="en-US" sz="2400" b="1" dirty="0" err="1" smtClean="0">
                <a:latin typeface="Times New Roman" pitchFamily="18" charset="0"/>
              </a:rPr>
              <a:t>cet</a:t>
            </a:r>
            <a:r>
              <a:rPr lang="ro-RO" sz="2400" b="1" dirty="0" err="1" smtClean="0">
                <a:latin typeface="Times New Roman" pitchFamily="18" charset="0"/>
              </a:rPr>
              <a:t>ățenilor</a:t>
            </a:r>
            <a:r>
              <a:rPr lang="ro-RO" sz="2400" b="1" dirty="0" smtClean="0">
                <a:latin typeface="Times New Roman" pitchFamily="18" charset="0"/>
              </a:rPr>
              <a:t>);</a:t>
            </a:r>
            <a:r>
              <a:rPr lang="en-US" sz="2400" b="1" dirty="0" smtClean="0">
                <a:latin typeface="Times New Roman" pitchFamily="18" charset="0"/>
              </a:rPr>
              <a:t> </a:t>
            </a:r>
            <a:endParaRPr lang="ro-RO" sz="2400" b="1" dirty="0" smtClean="0">
              <a:latin typeface="Times New Roman" pitchFamily="18" charset="0"/>
            </a:endParaRPr>
          </a:p>
          <a:p>
            <a:pPr lvl="1">
              <a:defRPr/>
            </a:pPr>
            <a:r>
              <a:rPr lang="ro-RO" sz="2400" b="1" dirty="0" smtClean="0">
                <a:latin typeface="Times New Roman" pitchFamily="18" charset="0"/>
              </a:rPr>
              <a:t> </a:t>
            </a:r>
            <a:r>
              <a:rPr lang="en-US" sz="2400" b="1" dirty="0" err="1" smtClean="0">
                <a:latin typeface="Times New Roman" pitchFamily="18" charset="0"/>
              </a:rPr>
              <a:t>preg</a:t>
            </a:r>
            <a:r>
              <a:rPr lang="ro-RO" sz="2400" b="1" dirty="0" smtClean="0">
                <a:latin typeface="Times New Roman" pitchFamily="18" charset="0"/>
              </a:rPr>
              <a:t>ă</a:t>
            </a:r>
            <a:r>
              <a:rPr lang="en-US" sz="2400" b="1" dirty="0" err="1" smtClean="0">
                <a:latin typeface="Times New Roman" pitchFamily="18" charset="0"/>
              </a:rPr>
              <a:t>tirea</a:t>
            </a:r>
            <a:r>
              <a:rPr lang="ro-RO" sz="2400" b="1" dirty="0" smtClean="0">
                <a:latin typeface="Times New Roman" pitchFamily="18" charset="0"/>
              </a:rPr>
              <a:t> filologică insuficientă a absolvenților din învățământul universitar.</a:t>
            </a:r>
            <a:endParaRPr lang="en-US" sz="2400" b="1" dirty="0" smtClean="0">
              <a:latin typeface="Times New Roman" pitchFamily="18" charset="0"/>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1589</TotalTime>
  <Words>2450</Words>
  <Application>Microsoft Office PowerPoint</Application>
  <PresentationFormat>Широкоэкранный</PresentationFormat>
  <Paragraphs>193</Paragraphs>
  <Slides>29</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29</vt:i4>
      </vt:variant>
    </vt:vector>
  </HeadingPairs>
  <TitlesOfParts>
    <vt:vector size="38" baseType="lpstr">
      <vt:lpstr>Arial</vt:lpstr>
      <vt:lpstr>Arial Black</vt:lpstr>
      <vt:lpstr>Bodoni 72 Book</vt:lpstr>
      <vt:lpstr>Calibri</vt:lpstr>
      <vt:lpstr>Times New Roman</vt:lpstr>
      <vt:lpstr>Trebuchet MS</vt:lpstr>
      <vt:lpstr>Wingdings</vt:lpstr>
      <vt:lpstr>Wingdings 3</vt:lpstr>
      <vt:lpstr>Facet</vt:lpstr>
      <vt:lpstr>Proiect managerial pentru funcția de director al Institutului de Filologie Română  „Bogdan Petriceicu-Hasdeu”</vt:lpstr>
      <vt:lpstr>Презентация PowerPoint</vt:lpstr>
      <vt:lpstr>CUPRINS</vt:lpstr>
      <vt:lpstr>Cadrul instituțional</vt:lpstr>
      <vt:lpstr>Cadrul instituțional</vt:lpstr>
      <vt:lpstr> Analiza SWOT Puncte tari:   </vt:lpstr>
      <vt:lpstr>Puncte slabe: </vt:lpstr>
      <vt:lpstr>Oportunități:</vt:lpstr>
      <vt:lpstr>Riscuri:</vt:lpstr>
      <vt:lpstr>Scopul de bază al proiectului managerial:  </vt:lpstr>
      <vt:lpstr>Realizarea acestor angajamente presupune: </vt:lpstr>
      <vt:lpstr>Realizarea acestor angajamente presupune: </vt:lpstr>
      <vt:lpstr>Priorități pe domenii de administrare și obiective strategice 1. Cercetarea științifică    </vt:lpstr>
      <vt:lpstr>Obiective operaționale:   </vt:lpstr>
      <vt:lpstr>               Obiective operaționale:</vt:lpstr>
      <vt:lpstr>2.  Managementul instituțional și asigurarea calității</vt:lpstr>
      <vt:lpstr>                     Obiective operaționale:  </vt:lpstr>
      <vt:lpstr>                      Obiective operaționale:</vt:lpstr>
      <vt:lpstr>3. Dezvoltarea resurselor umane</vt:lpstr>
      <vt:lpstr>                        Obiective operaționale:</vt:lpstr>
      <vt:lpstr>                       Obiective operaționale: </vt:lpstr>
      <vt:lpstr>4. Colaborări internaționale și inter-instituționale</vt:lpstr>
      <vt:lpstr>                        Obiective operaţionale:</vt:lpstr>
      <vt:lpstr>                         Obiective operaţionale: </vt:lpstr>
      <vt:lpstr>5. Promovarea imaginii Institutului</vt:lpstr>
      <vt:lpstr>                             Obiective operaționale:   </vt:lpstr>
      <vt:lpstr>6. Gestiunea patrimoniului, investiții, finanțare</vt:lpstr>
      <vt:lpstr>                        Obiective operaționale:</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Planul de dezvoltare strategică instituțională</dc:title>
  <dc:creator>Microsoft Office User</dc:creator>
  <cp:lastModifiedBy>Angela</cp:lastModifiedBy>
  <cp:revision>136</cp:revision>
  <dcterms:created xsi:type="dcterms:W3CDTF">2018-06-24T17:37:18Z</dcterms:created>
  <dcterms:modified xsi:type="dcterms:W3CDTF">2018-11-20T14:28:39Z</dcterms:modified>
</cp:coreProperties>
</file>